
<file path=[Content_Types].xml><?xml version="1.0" encoding="utf-8"?>
<Types xmlns="http://schemas.openxmlformats.org/package/2006/content-types">
  <Default Extension="crdownload" ContentType="image/png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9" r:id="rId3"/>
    <p:sldId id="261" r:id="rId4"/>
    <p:sldId id="283" r:id="rId5"/>
    <p:sldId id="285" r:id="rId6"/>
    <p:sldId id="277" r:id="rId7"/>
    <p:sldId id="278" r:id="rId8"/>
    <p:sldId id="284" r:id="rId9"/>
    <p:sldId id="279" r:id="rId10"/>
    <p:sldId id="280" r:id="rId11"/>
    <p:sldId id="272" r:id="rId12"/>
    <p:sldId id="273" r:id="rId13"/>
    <p:sldId id="274" r:id="rId14"/>
    <p:sldId id="286" r:id="rId15"/>
    <p:sldId id="287" r:id="rId16"/>
    <p:sldId id="281" r:id="rId17"/>
    <p:sldId id="288" r:id="rId18"/>
    <p:sldId id="267" r:id="rId19"/>
    <p:sldId id="289" r:id="rId20"/>
    <p:sldId id="290" r:id="rId21"/>
    <p:sldId id="282" r:id="rId22"/>
    <p:sldId id="293" r:id="rId23"/>
    <p:sldId id="294" r:id="rId24"/>
    <p:sldId id="296" r:id="rId25"/>
    <p:sldId id="291" r:id="rId26"/>
    <p:sldId id="292" r:id="rId27"/>
    <p:sldId id="297" r:id="rId28"/>
    <p:sldId id="26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BC0"/>
    <a:srgbClr val="C81F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165352-9E3F-4492-9B6F-6E70D4D41B27}" v="5" dt="2023-11-02T15:56:42.0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04" d="100"/>
          <a:sy n="104" d="100"/>
        </p:scale>
        <p:origin x="1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as Dobrovolskis" userId="bff05bad-298e-4362-a1b4-ccb77fd3f698" providerId="ADAL" clId="{74165352-9E3F-4492-9B6F-6E70D4D41B27}"/>
    <pc:docChg chg="undo custSel addSld delSld modSld sldOrd">
      <pc:chgData name="Tomas Dobrovolskis" userId="bff05bad-298e-4362-a1b4-ccb77fd3f698" providerId="ADAL" clId="{74165352-9E3F-4492-9B6F-6E70D4D41B27}" dt="2023-11-04T05:36:26.683" v="5488" actId="1076"/>
      <pc:docMkLst>
        <pc:docMk/>
      </pc:docMkLst>
      <pc:sldChg chg="modSp mod">
        <pc:chgData name="Tomas Dobrovolskis" userId="bff05bad-298e-4362-a1b4-ccb77fd3f698" providerId="ADAL" clId="{74165352-9E3F-4492-9B6F-6E70D4D41B27}" dt="2023-11-02T15:57:52.036" v="24" actId="20577"/>
        <pc:sldMkLst>
          <pc:docMk/>
          <pc:sldMk cId="2411283634" sldId="256"/>
        </pc:sldMkLst>
        <pc:spChg chg="mod">
          <ac:chgData name="Tomas Dobrovolskis" userId="bff05bad-298e-4362-a1b4-ccb77fd3f698" providerId="ADAL" clId="{74165352-9E3F-4492-9B6F-6E70D4D41B27}" dt="2023-11-02T15:57:47.197" v="6" actId="255"/>
          <ac:spMkLst>
            <pc:docMk/>
            <pc:sldMk cId="2411283634" sldId="256"/>
            <ac:spMk id="2" creationId="{8F820CA7-5A85-BABF-4322-14F65CC65C5B}"/>
          </ac:spMkLst>
        </pc:spChg>
        <pc:spChg chg="mod">
          <ac:chgData name="Tomas Dobrovolskis" userId="bff05bad-298e-4362-a1b4-ccb77fd3f698" providerId="ADAL" clId="{74165352-9E3F-4492-9B6F-6E70D4D41B27}" dt="2023-11-02T15:57:52.036" v="24" actId="20577"/>
          <ac:spMkLst>
            <pc:docMk/>
            <pc:sldMk cId="2411283634" sldId="256"/>
            <ac:spMk id="3" creationId="{FD694675-CD38-2D52-6354-86EDED9EB8B5}"/>
          </ac:spMkLst>
        </pc:spChg>
      </pc:sldChg>
      <pc:sldChg chg="addSp delSp modSp mod modNotesTx">
        <pc:chgData name="Tomas Dobrovolskis" userId="bff05bad-298e-4362-a1b4-ccb77fd3f698" providerId="ADAL" clId="{74165352-9E3F-4492-9B6F-6E70D4D41B27}" dt="2023-11-02T19:41:16.814" v="3852" actId="20577"/>
        <pc:sldMkLst>
          <pc:docMk/>
          <pc:sldMk cId="3417623188" sldId="259"/>
        </pc:sldMkLst>
        <pc:spChg chg="mod">
          <ac:chgData name="Tomas Dobrovolskis" userId="bff05bad-298e-4362-a1b4-ccb77fd3f698" providerId="ADAL" clId="{74165352-9E3F-4492-9B6F-6E70D4D41B27}" dt="2023-11-02T17:39:41.098" v="648" actId="20577"/>
          <ac:spMkLst>
            <pc:docMk/>
            <pc:sldMk cId="3417623188" sldId="259"/>
            <ac:spMk id="2" creationId="{CDC86412-B299-1292-85CC-CBD9DC4176B0}"/>
          </ac:spMkLst>
        </pc:spChg>
        <pc:spChg chg="add del mod">
          <ac:chgData name="Tomas Dobrovolskis" userId="bff05bad-298e-4362-a1b4-ccb77fd3f698" providerId="ADAL" clId="{74165352-9E3F-4492-9B6F-6E70D4D41B27}" dt="2023-11-02T19:41:01.880" v="3808" actId="6549"/>
          <ac:spMkLst>
            <pc:docMk/>
            <pc:sldMk cId="3417623188" sldId="259"/>
            <ac:spMk id="3" creationId="{06CA9AE1-BCA2-C626-FFE6-89EAD7DC75E7}"/>
          </ac:spMkLst>
        </pc:spChg>
        <pc:graphicFrameChg chg="add del">
          <ac:chgData name="Tomas Dobrovolskis" userId="bff05bad-298e-4362-a1b4-ccb77fd3f698" providerId="ADAL" clId="{74165352-9E3F-4492-9B6F-6E70D4D41B27}" dt="2023-11-02T19:31:58.351" v="3761" actId="26606"/>
          <ac:graphicFrameMkLst>
            <pc:docMk/>
            <pc:sldMk cId="3417623188" sldId="259"/>
            <ac:graphicFrameMk id="5" creationId="{05AD5AD2-30E6-0CF1-CF8B-C9B70A25D3E1}"/>
          </ac:graphicFrameMkLst>
        </pc:graphicFrameChg>
      </pc:sldChg>
      <pc:sldChg chg="addSp delSp modSp add mod setBg">
        <pc:chgData name="Tomas Dobrovolskis" userId="bff05bad-298e-4362-a1b4-ccb77fd3f698" providerId="ADAL" clId="{74165352-9E3F-4492-9B6F-6E70D4D41B27}" dt="2023-11-03T16:13:43.314" v="4718" actId="6549"/>
        <pc:sldMkLst>
          <pc:docMk/>
          <pc:sldMk cId="3529939568" sldId="261"/>
        </pc:sldMkLst>
        <pc:spChg chg="mod">
          <ac:chgData name="Tomas Dobrovolskis" userId="bff05bad-298e-4362-a1b4-ccb77fd3f698" providerId="ADAL" clId="{74165352-9E3F-4492-9B6F-6E70D4D41B27}" dt="2023-11-02T19:32:05.576" v="3762" actId="26606"/>
          <ac:spMkLst>
            <pc:docMk/>
            <pc:sldMk cId="3529939568" sldId="261"/>
            <ac:spMk id="2" creationId="{CDC86412-B299-1292-85CC-CBD9DC4176B0}"/>
          </ac:spMkLst>
        </pc:spChg>
        <pc:spChg chg="mod">
          <ac:chgData name="Tomas Dobrovolskis" userId="bff05bad-298e-4362-a1b4-ccb77fd3f698" providerId="ADAL" clId="{74165352-9E3F-4492-9B6F-6E70D4D41B27}" dt="2023-11-03T16:13:43.314" v="4718" actId="6549"/>
          <ac:spMkLst>
            <pc:docMk/>
            <pc:sldMk cId="3529939568" sldId="261"/>
            <ac:spMk id="3" creationId="{06CA9AE1-BCA2-C626-FFE6-89EAD7DC75E7}"/>
          </ac:spMkLst>
        </pc:spChg>
        <pc:picChg chg="add del mod">
          <ac:chgData name="Tomas Dobrovolskis" userId="bff05bad-298e-4362-a1b4-ccb77fd3f698" providerId="ADAL" clId="{74165352-9E3F-4492-9B6F-6E70D4D41B27}" dt="2023-11-02T17:30:33.982" v="243" actId="478"/>
          <ac:picMkLst>
            <pc:docMk/>
            <pc:sldMk cId="3529939568" sldId="261"/>
            <ac:picMk id="4" creationId="{BC9E0F49-0E49-E52D-401E-4EC01253202A}"/>
          </ac:picMkLst>
        </pc:picChg>
        <pc:picChg chg="add mod">
          <ac:chgData name="Tomas Dobrovolskis" userId="bff05bad-298e-4362-a1b4-ccb77fd3f698" providerId="ADAL" clId="{74165352-9E3F-4492-9B6F-6E70D4D41B27}" dt="2023-11-02T19:32:05.576" v="3762" actId="26606"/>
          <ac:picMkLst>
            <pc:docMk/>
            <pc:sldMk cId="3529939568" sldId="261"/>
            <ac:picMk id="5" creationId="{560A8F69-B2CC-5F7D-D61D-228FD80652CB}"/>
          </ac:picMkLst>
        </pc:picChg>
        <pc:cxnChg chg="add">
          <ac:chgData name="Tomas Dobrovolskis" userId="bff05bad-298e-4362-a1b4-ccb77fd3f698" providerId="ADAL" clId="{74165352-9E3F-4492-9B6F-6E70D4D41B27}" dt="2023-11-02T19:32:05.576" v="3762" actId="26606"/>
          <ac:cxnSpMkLst>
            <pc:docMk/>
            <pc:sldMk cId="3529939568" sldId="261"/>
            <ac:cxnSpMk id="10" creationId="{FC23E3B9-5ABF-58B3-E2B0-E9A5DAA90037}"/>
          </ac:cxnSpMkLst>
        </pc:cxnChg>
      </pc:sldChg>
      <pc:sldChg chg="modSp add del mod">
        <pc:chgData name="Tomas Dobrovolskis" userId="bff05bad-298e-4362-a1b4-ccb77fd3f698" providerId="ADAL" clId="{74165352-9E3F-4492-9B6F-6E70D4D41B27}" dt="2023-11-02T19:29:04.293" v="3740" actId="47"/>
        <pc:sldMkLst>
          <pc:docMk/>
          <pc:sldMk cId="472144419" sldId="262"/>
        </pc:sldMkLst>
        <pc:spChg chg="mod">
          <ac:chgData name="Tomas Dobrovolskis" userId="bff05bad-298e-4362-a1b4-ccb77fd3f698" providerId="ADAL" clId="{74165352-9E3F-4492-9B6F-6E70D4D41B27}" dt="2023-11-02T16:05:41.884" v="175" actId="20577"/>
          <ac:spMkLst>
            <pc:docMk/>
            <pc:sldMk cId="472144419" sldId="262"/>
            <ac:spMk id="2" creationId="{CDC86412-B299-1292-85CC-CBD9DC4176B0}"/>
          </ac:spMkLst>
        </pc:spChg>
      </pc:sldChg>
      <pc:sldChg chg="modSp add del mod">
        <pc:chgData name="Tomas Dobrovolskis" userId="bff05bad-298e-4362-a1b4-ccb77fd3f698" providerId="ADAL" clId="{74165352-9E3F-4492-9B6F-6E70D4D41B27}" dt="2023-11-02T19:29:03.429" v="3739" actId="47"/>
        <pc:sldMkLst>
          <pc:docMk/>
          <pc:sldMk cId="4154591954" sldId="263"/>
        </pc:sldMkLst>
        <pc:spChg chg="mod">
          <ac:chgData name="Tomas Dobrovolskis" userId="bff05bad-298e-4362-a1b4-ccb77fd3f698" providerId="ADAL" clId="{74165352-9E3F-4492-9B6F-6E70D4D41B27}" dt="2023-11-02T16:05:52.788" v="212" actId="20577"/>
          <ac:spMkLst>
            <pc:docMk/>
            <pc:sldMk cId="4154591954" sldId="263"/>
            <ac:spMk id="2" creationId="{CDC86412-B299-1292-85CC-CBD9DC4176B0}"/>
          </ac:spMkLst>
        </pc:spChg>
      </pc:sldChg>
      <pc:sldChg chg="addSp modSp add mod">
        <pc:chgData name="Tomas Dobrovolskis" userId="bff05bad-298e-4362-a1b4-ccb77fd3f698" providerId="ADAL" clId="{74165352-9E3F-4492-9B6F-6E70D4D41B27}" dt="2023-11-04T02:41:15.767" v="5444" actId="1076"/>
        <pc:sldMkLst>
          <pc:docMk/>
          <pc:sldMk cId="2339209350" sldId="264"/>
        </pc:sldMkLst>
        <pc:spChg chg="mod">
          <ac:chgData name="Tomas Dobrovolskis" userId="bff05bad-298e-4362-a1b4-ccb77fd3f698" providerId="ADAL" clId="{74165352-9E3F-4492-9B6F-6E70D4D41B27}" dt="2023-11-02T19:30:00.503" v="3759" actId="313"/>
          <ac:spMkLst>
            <pc:docMk/>
            <pc:sldMk cId="2339209350" sldId="264"/>
            <ac:spMk id="2" creationId="{CDC86412-B299-1292-85CC-CBD9DC4176B0}"/>
          </ac:spMkLst>
        </pc:spChg>
        <pc:spChg chg="mod">
          <ac:chgData name="Tomas Dobrovolskis" userId="bff05bad-298e-4362-a1b4-ccb77fd3f698" providerId="ADAL" clId="{74165352-9E3F-4492-9B6F-6E70D4D41B27}" dt="2023-11-04T02:39:27.485" v="5426" actId="5793"/>
          <ac:spMkLst>
            <pc:docMk/>
            <pc:sldMk cId="2339209350" sldId="264"/>
            <ac:spMk id="3" creationId="{06CA9AE1-BCA2-C626-FFE6-89EAD7DC75E7}"/>
          </ac:spMkLst>
        </pc:spChg>
        <pc:picChg chg="add mod">
          <ac:chgData name="Tomas Dobrovolskis" userId="bff05bad-298e-4362-a1b4-ccb77fd3f698" providerId="ADAL" clId="{74165352-9E3F-4492-9B6F-6E70D4D41B27}" dt="2023-11-04T02:41:15.767" v="5444" actId="1076"/>
          <ac:picMkLst>
            <pc:docMk/>
            <pc:sldMk cId="2339209350" sldId="264"/>
            <ac:picMk id="5" creationId="{7C2DD79C-73FF-BDD0-ACA6-42A296E95B9B}"/>
          </ac:picMkLst>
        </pc:picChg>
      </pc:sldChg>
      <pc:sldChg chg="add del">
        <pc:chgData name="Tomas Dobrovolskis" userId="bff05bad-298e-4362-a1b4-ccb77fd3f698" providerId="ADAL" clId="{74165352-9E3F-4492-9B6F-6E70D4D41B27}" dt="2023-11-02T16:06:03.811" v="228" actId="47"/>
        <pc:sldMkLst>
          <pc:docMk/>
          <pc:sldMk cId="21827065" sldId="265"/>
        </pc:sldMkLst>
      </pc:sldChg>
      <pc:sldChg chg="modSp add del mod ord">
        <pc:chgData name="Tomas Dobrovolskis" userId="bff05bad-298e-4362-a1b4-ccb77fd3f698" providerId="ADAL" clId="{74165352-9E3F-4492-9B6F-6E70D4D41B27}" dt="2023-11-02T18:00:26.791" v="1261" actId="47"/>
        <pc:sldMkLst>
          <pc:docMk/>
          <pc:sldMk cId="3719205845" sldId="265"/>
        </pc:sldMkLst>
        <pc:spChg chg="mod">
          <ac:chgData name="Tomas Dobrovolskis" userId="bff05bad-298e-4362-a1b4-ccb77fd3f698" providerId="ADAL" clId="{74165352-9E3F-4492-9B6F-6E70D4D41B27}" dt="2023-11-02T17:54:06.840" v="974" actId="20577"/>
          <ac:spMkLst>
            <pc:docMk/>
            <pc:sldMk cId="3719205845" sldId="265"/>
            <ac:spMk id="2" creationId="{CDC86412-B299-1292-85CC-CBD9DC4176B0}"/>
          </ac:spMkLst>
        </pc:spChg>
        <pc:spChg chg="mod">
          <ac:chgData name="Tomas Dobrovolskis" userId="bff05bad-298e-4362-a1b4-ccb77fd3f698" providerId="ADAL" clId="{74165352-9E3F-4492-9B6F-6E70D4D41B27}" dt="2023-11-02T17:35:58.189" v="620" actId="6549"/>
          <ac:spMkLst>
            <pc:docMk/>
            <pc:sldMk cId="3719205845" sldId="265"/>
            <ac:spMk id="3" creationId="{06CA9AE1-BCA2-C626-FFE6-89EAD7DC75E7}"/>
          </ac:spMkLst>
        </pc:spChg>
      </pc:sldChg>
      <pc:sldChg chg="add del">
        <pc:chgData name="Tomas Dobrovolskis" userId="bff05bad-298e-4362-a1b4-ccb77fd3f698" providerId="ADAL" clId="{74165352-9E3F-4492-9B6F-6E70D4D41B27}" dt="2023-11-02T19:29:05.475" v="3741" actId="47"/>
        <pc:sldMkLst>
          <pc:docMk/>
          <pc:sldMk cId="1507154231" sldId="266"/>
        </pc:sldMkLst>
      </pc:sldChg>
      <pc:sldChg chg="addSp delSp modSp add mod ord">
        <pc:chgData name="Tomas Dobrovolskis" userId="bff05bad-298e-4362-a1b4-ccb77fd3f698" providerId="ADAL" clId="{74165352-9E3F-4492-9B6F-6E70D4D41B27}" dt="2023-11-04T00:25:36.277" v="5221" actId="1076"/>
        <pc:sldMkLst>
          <pc:docMk/>
          <pc:sldMk cId="985483145" sldId="267"/>
        </pc:sldMkLst>
        <pc:spChg chg="mod">
          <ac:chgData name="Tomas Dobrovolskis" userId="bff05bad-298e-4362-a1b4-ccb77fd3f698" providerId="ADAL" clId="{74165352-9E3F-4492-9B6F-6E70D4D41B27}" dt="2023-11-02T18:33:17.800" v="2420" actId="20577"/>
          <ac:spMkLst>
            <pc:docMk/>
            <pc:sldMk cId="985483145" sldId="267"/>
            <ac:spMk id="2" creationId="{CDC86412-B299-1292-85CC-CBD9DC4176B0}"/>
          </ac:spMkLst>
        </pc:spChg>
        <pc:spChg chg="mod">
          <ac:chgData name="Tomas Dobrovolskis" userId="bff05bad-298e-4362-a1b4-ccb77fd3f698" providerId="ADAL" clId="{74165352-9E3F-4492-9B6F-6E70D4D41B27}" dt="2023-11-03T16:03:05.893" v="4714" actId="20577"/>
          <ac:spMkLst>
            <pc:docMk/>
            <pc:sldMk cId="985483145" sldId="267"/>
            <ac:spMk id="3" creationId="{06CA9AE1-BCA2-C626-FFE6-89EAD7DC75E7}"/>
          </ac:spMkLst>
        </pc:spChg>
        <pc:picChg chg="add mod">
          <ac:chgData name="Tomas Dobrovolskis" userId="bff05bad-298e-4362-a1b4-ccb77fd3f698" providerId="ADAL" clId="{74165352-9E3F-4492-9B6F-6E70D4D41B27}" dt="2023-11-04T00:25:36.277" v="5221" actId="1076"/>
          <ac:picMkLst>
            <pc:docMk/>
            <pc:sldMk cId="985483145" sldId="267"/>
            <ac:picMk id="4" creationId="{69410EE2-6675-031E-3F98-3CD0B667A73E}"/>
          </ac:picMkLst>
        </pc:picChg>
        <pc:picChg chg="add del mod">
          <ac:chgData name="Tomas Dobrovolskis" userId="bff05bad-298e-4362-a1b4-ccb77fd3f698" providerId="ADAL" clId="{74165352-9E3F-4492-9B6F-6E70D4D41B27}" dt="2023-11-02T19:23:53.079" v="3521" actId="478"/>
          <ac:picMkLst>
            <pc:docMk/>
            <pc:sldMk cId="985483145" sldId="267"/>
            <ac:picMk id="5" creationId="{9C53E644-CC08-D7D2-8362-70C6138E052C}"/>
          </ac:picMkLst>
        </pc:picChg>
        <pc:picChg chg="add del mod modCrop">
          <ac:chgData name="Tomas Dobrovolskis" userId="bff05bad-298e-4362-a1b4-ccb77fd3f698" providerId="ADAL" clId="{74165352-9E3F-4492-9B6F-6E70D4D41B27}" dt="2023-11-02T19:27:18.335" v="3680" actId="478"/>
          <ac:picMkLst>
            <pc:docMk/>
            <pc:sldMk cId="985483145" sldId="267"/>
            <ac:picMk id="7" creationId="{35672145-94CE-0B51-3360-0F259FCEFA2B}"/>
          </ac:picMkLst>
        </pc:picChg>
      </pc:sldChg>
      <pc:sldChg chg="add del">
        <pc:chgData name="Tomas Dobrovolskis" userId="bff05bad-298e-4362-a1b4-ccb77fd3f698" providerId="ADAL" clId="{74165352-9E3F-4492-9B6F-6E70D4D41B27}" dt="2023-11-02T18:00:30.699" v="1262" actId="47"/>
        <pc:sldMkLst>
          <pc:docMk/>
          <pc:sldMk cId="2518437207" sldId="268"/>
        </pc:sldMkLst>
      </pc:sldChg>
      <pc:sldChg chg="addSp delSp modSp add del mod ord">
        <pc:chgData name="Tomas Dobrovolskis" userId="bff05bad-298e-4362-a1b4-ccb77fd3f698" providerId="ADAL" clId="{74165352-9E3F-4492-9B6F-6E70D4D41B27}" dt="2023-11-02T19:04:30.681" v="3214" actId="47"/>
        <pc:sldMkLst>
          <pc:docMk/>
          <pc:sldMk cId="1710521112" sldId="269"/>
        </pc:sldMkLst>
        <pc:spChg chg="mod">
          <ac:chgData name="Tomas Dobrovolskis" userId="bff05bad-298e-4362-a1b4-ccb77fd3f698" providerId="ADAL" clId="{74165352-9E3F-4492-9B6F-6E70D4D41B27}" dt="2023-11-02T17:55:33.137" v="1016" actId="20577"/>
          <ac:spMkLst>
            <pc:docMk/>
            <pc:sldMk cId="1710521112" sldId="269"/>
            <ac:spMk id="2" creationId="{CDC86412-B299-1292-85CC-CBD9DC4176B0}"/>
          </ac:spMkLst>
        </pc:spChg>
        <pc:spChg chg="mod">
          <ac:chgData name="Tomas Dobrovolskis" userId="bff05bad-298e-4362-a1b4-ccb77fd3f698" providerId="ADAL" clId="{74165352-9E3F-4492-9B6F-6E70D4D41B27}" dt="2023-11-02T18:40:45.521" v="2560" actId="6549"/>
          <ac:spMkLst>
            <pc:docMk/>
            <pc:sldMk cId="1710521112" sldId="269"/>
            <ac:spMk id="3" creationId="{06CA9AE1-BCA2-C626-FFE6-89EAD7DC75E7}"/>
          </ac:spMkLst>
        </pc:spChg>
        <pc:picChg chg="add mod">
          <ac:chgData name="Tomas Dobrovolskis" userId="bff05bad-298e-4362-a1b4-ccb77fd3f698" providerId="ADAL" clId="{74165352-9E3F-4492-9B6F-6E70D4D41B27}" dt="2023-11-02T17:58:24.768" v="1181" actId="1076"/>
          <ac:picMkLst>
            <pc:docMk/>
            <pc:sldMk cId="1710521112" sldId="269"/>
            <ac:picMk id="4" creationId="{45A4384C-7195-E3BE-2847-4402C3FE184C}"/>
          </ac:picMkLst>
        </pc:picChg>
        <pc:picChg chg="del">
          <ac:chgData name="Tomas Dobrovolskis" userId="bff05bad-298e-4362-a1b4-ccb77fd3f698" providerId="ADAL" clId="{74165352-9E3F-4492-9B6F-6E70D4D41B27}" dt="2023-11-02T17:55:15.716" v="976" actId="478"/>
          <ac:picMkLst>
            <pc:docMk/>
            <pc:sldMk cId="1710521112" sldId="269"/>
            <ac:picMk id="5" creationId="{560A8F69-B2CC-5F7D-D61D-228FD80652CB}"/>
          </ac:picMkLst>
        </pc:picChg>
      </pc:sldChg>
      <pc:sldChg chg="delSp modSp add del mod">
        <pc:chgData name="Tomas Dobrovolskis" userId="bff05bad-298e-4362-a1b4-ccb77fd3f698" providerId="ADAL" clId="{74165352-9E3F-4492-9B6F-6E70D4D41B27}" dt="2023-11-02T18:57:12.870" v="2977" actId="47"/>
        <pc:sldMkLst>
          <pc:docMk/>
          <pc:sldMk cId="2461434461" sldId="270"/>
        </pc:sldMkLst>
        <pc:spChg chg="mod">
          <ac:chgData name="Tomas Dobrovolskis" userId="bff05bad-298e-4362-a1b4-ccb77fd3f698" providerId="ADAL" clId="{74165352-9E3F-4492-9B6F-6E70D4D41B27}" dt="2023-11-02T18:01:01.191" v="1289" actId="20577"/>
          <ac:spMkLst>
            <pc:docMk/>
            <pc:sldMk cId="2461434461" sldId="270"/>
            <ac:spMk id="2" creationId="{CDC86412-B299-1292-85CC-CBD9DC4176B0}"/>
          </ac:spMkLst>
        </pc:spChg>
        <pc:spChg chg="mod">
          <ac:chgData name="Tomas Dobrovolskis" userId="bff05bad-298e-4362-a1b4-ccb77fd3f698" providerId="ADAL" clId="{74165352-9E3F-4492-9B6F-6E70D4D41B27}" dt="2023-11-02T18:26:38.840" v="2398" actId="6549"/>
          <ac:spMkLst>
            <pc:docMk/>
            <pc:sldMk cId="2461434461" sldId="270"/>
            <ac:spMk id="3" creationId="{06CA9AE1-BCA2-C626-FFE6-89EAD7DC75E7}"/>
          </ac:spMkLst>
        </pc:spChg>
        <pc:picChg chg="del">
          <ac:chgData name="Tomas Dobrovolskis" userId="bff05bad-298e-4362-a1b4-ccb77fd3f698" providerId="ADAL" clId="{74165352-9E3F-4492-9B6F-6E70D4D41B27}" dt="2023-11-02T17:58:45.109" v="1183" actId="478"/>
          <ac:picMkLst>
            <pc:docMk/>
            <pc:sldMk cId="2461434461" sldId="270"/>
            <ac:picMk id="4" creationId="{45A4384C-7195-E3BE-2847-4402C3FE184C}"/>
          </ac:picMkLst>
        </pc:picChg>
      </pc:sldChg>
      <pc:sldChg chg="modSp add del mod ord">
        <pc:chgData name="Tomas Dobrovolskis" userId="bff05bad-298e-4362-a1b4-ccb77fd3f698" providerId="ADAL" clId="{74165352-9E3F-4492-9B6F-6E70D4D41B27}" dt="2023-11-03T13:24:55.725" v="4247" actId="47"/>
        <pc:sldMkLst>
          <pc:docMk/>
          <pc:sldMk cId="3465633075" sldId="271"/>
        </pc:sldMkLst>
        <pc:spChg chg="mod">
          <ac:chgData name="Tomas Dobrovolskis" userId="bff05bad-298e-4362-a1b4-ccb77fd3f698" providerId="ADAL" clId="{74165352-9E3F-4492-9B6F-6E70D4D41B27}" dt="2023-11-02T18:58:38.438" v="3004" actId="20577"/>
          <ac:spMkLst>
            <pc:docMk/>
            <pc:sldMk cId="3465633075" sldId="271"/>
            <ac:spMk id="2" creationId="{CDC86412-B299-1292-85CC-CBD9DC4176B0}"/>
          </ac:spMkLst>
        </pc:spChg>
        <pc:spChg chg="mod">
          <ac:chgData name="Tomas Dobrovolskis" userId="bff05bad-298e-4362-a1b4-ccb77fd3f698" providerId="ADAL" clId="{74165352-9E3F-4492-9B6F-6E70D4D41B27}" dt="2023-11-02T18:07:47.867" v="1800" actId="313"/>
          <ac:spMkLst>
            <pc:docMk/>
            <pc:sldMk cId="3465633075" sldId="271"/>
            <ac:spMk id="3" creationId="{06CA9AE1-BCA2-C626-FFE6-89EAD7DC75E7}"/>
          </ac:spMkLst>
        </pc:spChg>
      </pc:sldChg>
      <pc:sldChg chg="addSp modSp add mod">
        <pc:chgData name="Tomas Dobrovolskis" userId="bff05bad-298e-4362-a1b4-ccb77fd3f698" providerId="ADAL" clId="{74165352-9E3F-4492-9B6F-6E70D4D41B27}" dt="2023-11-04T01:42:10.693" v="5312" actId="1076"/>
        <pc:sldMkLst>
          <pc:docMk/>
          <pc:sldMk cId="1023704203" sldId="272"/>
        </pc:sldMkLst>
        <pc:spChg chg="mod">
          <ac:chgData name="Tomas Dobrovolskis" userId="bff05bad-298e-4362-a1b4-ccb77fd3f698" providerId="ADAL" clId="{74165352-9E3F-4492-9B6F-6E70D4D41B27}" dt="2023-11-03T13:25:01.275" v="4257" actId="6549"/>
          <ac:spMkLst>
            <pc:docMk/>
            <pc:sldMk cId="1023704203" sldId="272"/>
            <ac:spMk id="2" creationId="{CDC86412-B299-1292-85CC-CBD9DC4176B0}"/>
          </ac:spMkLst>
        </pc:spChg>
        <pc:spChg chg="mod">
          <ac:chgData name="Tomas Dobrovolskis" userId="bff05bad-298e-4362-a1b4-ccb77fd3f698" providerId="ADAL" clId="{74165352-9E3F-4492-9B6F-6E70D4D41B27}" dt="2023-11-03T16:02:25.090" v="4704" actId="20577"/>
          <ac:spMkLst>
            <pc:docMk/>
            <pc:sldMk cId="1023704203" sldId="272"/>
            <ac:spMk id="3" creationId="{06CA9AE1-BCA2-C626-FFE6-89EAD7DC75E7}"/>
          </ac:spMkLst>
        </pc:spChg>
        <pc:picChg chg="add mod">
          <ac:chgData name="Tomas Dobrovolskis" userId="bff05bad-298e-4362-a1b4-ccb77fd3f698" providerId="ADAL" clId="{74165352-9E3F-4492-9B6F-6E70D4D41B27}" dt="2023-11-04T01:36:41.254" v="5298" actId="1076"/>
          <ac:picMkLst>
            <pc:docMk/>
            <pc:sldMk cId="1023704203" sldId="272"/>
            <ac:picMk id="5" creationId="{62848E5E-0D23-73E4-2F20-0F314E68C952}"/>
          </ac:picMkLst>
        </pc:picChg>
        <pc:picChg chg="add mod">
          <ac:chgData name="Tomas Dobrovolskis" userId="bff05bad-298e-4362-a1b4-ccb77fd3f698" providerId="ADAL" clId="{74165352-9E3F-4492-9B6F-6E70D4D41B27}" dt="2023-11-04T01:42:10.693" v="5312" actId="1076"/>
          <ac:picMkLst>
            <pc:docMk/>
            <pc:sldMk cId="1023704203" sldId="272"/>
            <ac:picMk id="7" creationId="{1D7F1341-2A4D-7CA8-2D06-3D11F750082E}"/>
          </ac:picMkLst>
        </pc:picChg>
      </pc:sldChg>
      <pc:sldChg chg="addSp modSp add mod">
        <pc:chgData name="Tomas Dobrovolskis" userId="bff05bad-298e-4362-a1b4-ccb77fd3f698" providerId="ADAL" clId="{74165352-9E3F-4492-9B6F-6E70D4D41B27}" dt="2023-11-04T01:38:51.992" v="5307" actId="1076"/>
        <pc:sldMkLst>
          <pc:docMk/>
          <pc:sldMk cId="1744547690" sldId="273"/>
        </pc:sldMkLst>
        <pc:spChg chg="mod">
          <ac:chgData name="Tomas Dobrovolskis" userId="bff05bad-298e-4362-a1b4-ccb77fd3f698" providerId="ADAL" clId="{74165352-9E3F-4492-9B6F-6E70D4D41B27}" dt="2023-11-02T19:01:07.872" v="3048" actId="20577"/>
          <ac:spMkLst>
            <pc:docMk/>
            <pc:sldMk cId="1744547690" sldId="273"/>
            <ac:spMk id="2" creationId="{CDC86412-B299-1292-85CC-CBD9DC4176B0}"/>
          </ac:spMkLst>
        </pc:spChg>
        <pc:spChg chg="mod">
          <ac:chgData name="Tomas Dobrovolskis" userId="bff05bad-298e-4362-a1b4-ccb77fd3f698" providerId="ADAL" clId="{74165352-9E3F-4492-9B6F-6E70D4D41B27}" dt="2023-11-04T01:38:49.988" v="5306" actId="14100"/>
          <ac:spMkLst>
            <pc:docMk/>
            <pc:sldMk cId="1744547690" sldId="273"/>
            <ac:spMk id="3" creationId="{06CA9AE1-BCA2-C626-FFE6-89EAD7DC75E7}"/>
          </ac:spMkLst>
        </pc:spChg>
        <pc:picChg chg="add mod">
          <ac:chgData name="Tomas Dobrovolskis" userId="bff05bad-298e-4362-a1b4-ccb77fd3f698" providerId="ADAL" clId="{74165352-9E3F-4492-9B6F-6E70D4D41B27}" dt="2023-11-04T01:38:51.992" v="5307" actId="1076"/>
          <ac:picMkLst>
            <pc:docMk/>
            <pc:sldMk cId="1744547690" sldId="273"/>
            <ac:picMk id="5" creationId="{D89C2798-2D70-D855-8BDD-13E26D9B65AA}"/>
          </ac:picMkLst>
        </pc:picChg>
      </pc:sldChg>
      <pc:sldChg chg="addSp delSp modSp add mod">
        <pc:chgData name="Tomas Dobrovolskis" userId="bff05bad-298e-4362-a1b4-ccb77fd3f698" providerId="ADAL" clId="{74165352-9E3F-4492-9B6F-6E70D4D41B27}" dt="2023-11-04T02:03:00.126" v="5348" actId="1076"/>
        <pc:sldMkLst>
          <pc:docMk/>
          <pc:sldMk cId="1710422091" sldId="274"/>
        </pc:sldMkLst>
        <pc:spChg chg="mod">
          <ac:chgData name="Tomas Dobrovolskis" userId="bff05bad-298e-4362-a1b4-ccb77fd3f698" providerId="ADAL" clId="{74165352-9E3F-4492-9B6F-6E70D4D41B27}" dt="2023-11-02T19:04:24.624" v="3213" actId="20577"/>
          <ac:spMkLst>
            <pc:docMk/>
            <pc:sldMk cId="1710422091" sldId="274"/>
            <ac:spMk id="2" creationId="{CDC86412-B299-1292-85CC-CBD9DC4176B0}"/>
          </ac:spMkLst>
        </pc:spChg>
        <pc:spChg chg="mod">
          <ac:chgData name="Tomas Dobrovolskis" userId="bff05bad-298e-4362-a1b4-ccb77fd3f698" providerId="ADAL" clId="{74165352-9E3F-4492-9B6F-6E70D4D41B27}" dt="2023-11-04T02:02:54.682" v="5345" actId="5793"/>
          <ac:spMkLst>
            <pc:docMk/>
            <pc:sldMk cId="1710422091" sldId="274"/>
            <ac:spMk id="3" creationId="{06CA9AE1-BCA2-C626-FFE6-89EAD7DC75E7}"/>
          </ac:spMkLst>
        </pc:spChg>
        <pc:picChg chg="add del">
          <ac:chgData name="Tomas Dobrovolskis" userId="bff05bad-298e-4362-a1b4-ccb77fd3f698" providerId="ADAL" clId="{74165352-9E3F-4492-9B6F-6E70D4D41B27}" dt="2023-11-04T00:23:43.557" v="5209" actId="478"/>
          <ac:picMkLst>
            <pc:docMk/>
            <pc:sldMk cId="1710422091" sldId="274"/>
            <ac:picMk id="5" creationId="{BE5A6A57-899E-6201-52C5-3762D4B1D239}"/>
          </ac:picMkLst>
        </pc:picChg>
        <pc:picChg chg="add mod">
          <ac:chgData name="Tomas Dobrovolskis" userId="bff05bad-298e-4362-a1b4-ccb77fd3f698" providerId="ADAL" clId="{74165352-9E3F-4492-9B6F-6E70D4D41B27}" dt="2023-11-04T02:03:00.126" v="5348" actId="1076"/>
          <ac:picMkLst>
            <pc:docMk/>
            <pc:sldMk cId="1710422091" sldId="274"/>
            <ac:picMk id="7" creationId="{CD1CBF7E-9E7C-D50C-B4DE-0FF6E37C8890}"/>
          </ac:picMkLst>
        </pc:picChg>
        <pc:picChg chg="add del mod">
          <ac:chgData name="Tomas Dobrovolskis" userId="bff05bad-298e-4362-a1b4-ccb77fd3f698" providerId="ADAL" clId="{74165352-9E3F-4492-9B6F-6E70D4D41B27}" dt="2023-11-04T02:02:47.303" v="5341" actId="478"/>
          <ac:picMkLst>
            <pc:docMk/>
            <pc:sldMk cId="1710422091" sldId="274"/>
            <ac:picMk id="8" creationId="{049E0D48-DEAA-9D7C-2E45-4E1BD4E8D4B7}"/>
          </ac:picMkLst>
        </pc:picChg>
      </pc:sldChg>
      <pc:sldChg chg="add del ord">
        <pc:chgData name="Tomas Dobrovolskis" userId="bff05bad-298e-4362-a1b4-ccb77fd3f698" providerId="ADAL" clId="{74165352-9E3F-4492-9B6F-6E70D4D41B27}" dt="2023-11-02T18:55:59.323" v="2950" actId="47"/>
        <pc:sldMkLst>
          <pc:docMk/>
          <pc:sldMk cId="169725635" sldId="275"/>
        </pc:sldMkLst>
      </pc:sldChg>
      <pc:sldChg chg="addSp delSp modSp add del mod ord setBg modNotesTx">
        <pc:chgData name="Tomas Dobrovolskis" userId="bff05bad-298e-4362-a1b4-ccb77fd3f698" providerId="ADAL" clId="{74165352-9E3F-4492-9B6F-6E70D4D41B27}" dt="2023-11-03T16:02:09.582" v="4698" actId="47"/>
        <pc:sldMkLst>
          <pc:docMk/>
          <pc:sldMk cId="2579527910" sldId="276"/>
        </pc:sldMkLst>
        <pc:spChg chg="mod">
          <ac:chgData name="Tomas Dobrovolskis" userId="bff05bad-298e-4362-a1b4-ccb77fd3f698" providerId="ADAL" clId="{74165352-9E3F-4492-9B6F-6E70D4D41B27}" dt="2023-11-02T19:35:06.616" v="3805" actId="26606"/>
          <ac:spMkLst>
            <pc:docMk/>
            <pc:sldMk cId="2579527910" sldId="276"/>
            <ac:spMk id="2" creationId="{CDC86412-B299-1292-85CC-CBD9DC4176B0}"/>
          </ac:spMkLst>
        </pc:spChg>
        <pc:spChg chg="add del mod">
          <ac:chgData name="Tomas Dobrovolskis" userId="bff05bad-298e-4362-a1b4-ccb77fd3f698" providerId="ADAL" clId="{74165352-9E3F-4492-9B6F-6E70D4D41B27}" dt="2023-11-03T16:02:02.616" v="4697" actId="6549"/>
          <ac:spMkLst>
            <pc:docMk/>
            <pc:sldMk cId="2579527910" sldId="276"/>
            <ac:spMk id="3" creationId="{06CA9AE1-BCA2-C626-FFE6-89EAD7DC75E7}"/>
          </ac:spMkLst>
        </pc:spChg>
        <pc:spChg chg="add del">
          <ac:chgData name="Tomas Dobrovolskis" userId="bff05bad-298e-4362-a1b4-ccb77fd3f698" providerId="ADAL" clId="{74165352-9E3F-4492-9B6F-6E70D4D41B27}" dt="2023-11-02T19:35:06.616" v="3805" actId="26606"/>
          <ac:spMkLst>
            <pc:docMk/>
            <pc:sldMk cId="2579527910" sldId="276"/>
            <ac:spMk id="9" creationId="{0C541B88-1AE9-40C3-AFD5-967787C1979F}"/>
          </ac:spMkLst>
        </pc:spChg>
        <pc:spChg chg="add del">
          <ac:chgData name="Tomas Dobrovolskis" userId="bff05bad-298e-4362-a1b4-ccb77fd3f698" providerId="ADAL" clId="{74165352-9E3F-4492-9B6F-6E70D4D41B27}" dt="2023-11-02T19:33:53.004" v="3766" actId="26606"/>
          <ac:spMkLst>
            <pc:docMk/>
            <pc:sldMk cId="2579527910" sldId="276"/>
            <ac:spMk id="10" creationId="{B50AB553-2A96-4A92-96F2-93548E096954}"/>
          </ac:spMkLst>
        </pc:spChg>
        <pc:spChg chg="add del">
          <ac:chgData name="Tomas Dobrovolskis" userId="bff05bad-298e-4362-a1b4-ccb77fd3f698" providerId="ADAL" clId="{74165352-9E3F-4492-9B6F-6E70D4D41B27}" dt="2023-11-02T19:35:06.616" v="3805" actId="26606"/>
          <ac:spMkLst>
            <pc:docMk/>
            <pc:sldMk cId="2579527910" sldId="276"/>
            <ac:spMk id="11" creationId="{E5F17139-31EE-46AC-B04F-DBBD852DD6CB}"/>
          </ac:spMkLst>
        </pc:spChg>
        <pc:spChg chg="add del">
          <ac:chgData name="Tomas Dobrovolskis" userId="bff05bad-298e-4362-a1b4-ccb77fd3f698" providerId="ADAL" clId="{74165352-9E3F-4492-9B6F-6E70D4D41B27}" dt="2023-11-02T19:35:06.616" v="3805" actId="26606"/>
          <ac:spMkLst>
            <pc:docMk/>
            <pc:sldMk cId="2579527910" sldId="276"/>
            <ac:spMk id="17" creationId="{89D16701-DA76-4F72-BB63-E2C3FFBDFE0F}"/>
          </ac:spMkLst>
        </pc:spChg>
        <pc:spChg chg="add del">
          <ac:chgData name="Tomas Dobrovolskis" userId="bff05bad-298e-4362-a1b4-ccb77fd3f698" providerId="ADAL" clId="{74165352-9E3F-4492-9B6F-6E70D4D41B27}" dt="2023-11-02T19:35:06.616" v="3805" actId="26606"/>
          <ac:spMkLst>
            <pc:docMk/>
            <pc:sldMk cId="2579527910" sldId="276"/>
            <ac:spMk id="19" creationId="{1CC28BE1-9DC6-43FE-9582-39F091098D77}"/>
          </ac:spMkLst>
        </pc:spChg>
        <pc:grpChg chg="add del">
          <ac:chgData name="Tomas Dobrovolskis" userId="bff05bad-298e-4362-a1b4-ccb77fd3f698" providerId="ADAL" clId="{74165352-9E3F-4492-9B6F-6E70D4D41B27}" dt="2023-11-02T19:35:06.616" v="3805" actId="26606"/>
          <ac:grpSpMkLst>
            <pc:docMk/>
            <pc:sldMk cId="2579527910" sldId="276"/>
            <ac:grpSpMk id="13" creationId="{7CF625D3-71A3-4F30-A096-8EF334E959D0}"/>
          </ac:grpSpMkLst>
        </pc:grpChg>
        <pc:grpChg chg="add del">
          <ac:chgData name="Tomas Dobrovolskis" userId="bff05bad-298e-4362-a1b4-ccb77fd3f698" providerId="ADAL" clId="{74165352-9E3F-4492-9B6F-6E70D4D41B27}" dt="2023-11-02T19:35:06.616" v="3805" actId="26606"/>
          <ac:grpSpMkLst>
            <pc:docMk/>
            <pc:sldMk cId="2579527910" sldId="276"/>
            <ac:grpSpMk id="21" creationId="{AF9AF3F3-CE0C-4125-BDD7-346487FA0B40}"/>
          </ac:grpSpMkLst>
        </pc:grpChg>
        <pc:graphicFrameChg chg="add del">
          <ac:chgData name="Tomas Dobrovolskis" userId="bff05bad-298e-4362-a1b4-ccb77fd3f698" providerId="ADAL" clId="{74165352-9E3F-4492-9B6F-6E70D4D41B27}" dt="2023-11-02T19:32:39.026" v="3764" actId="26606"/>
          <ac:graphicFrameMkLst>
            <pc:docMk/>
            <pc:sldMk cId="2579527910" sldId="276"/>
            <ac:graphicFrameMk id="6" creationId="{B7BCA879-AC2D-EBE8-0AC0-C2A50B759785}"/>
          </ac:graphicFrameMkLst>
        </pc:graphicFrameChg>
        <pc:graphicFrameChg chg="add del">
          <ac:chgData name="Tomas Dobrovolskis" userId="bff05bad-298e-4362-a1b4-ccb77fd3f698" providerId="ADAL" clId="{74165352-9E3F-4492-9B6F-6E70D4D41B27}" dt="2023-11-02T19:33:53.004" v="3766" actId="26606"/>
          <ac:graphicFrameMkLst>
            <pc:docMk/>
            <pc:sldMk cId="2579527910" sldId="276"/>
            <ac:graphicFrameMk id="8" creationId="{2122F587-B3D6-1E47-32D2-E25F90E4C7DA}"/>
          </ac:graphicFrameMkLst>
        </pc:graphicFrameChg>
        <pc:graphicFrameChg chg="add del">
          <ac:chgData name="Tomas Dobrovolskis" userId="bff05bad-298e-4362-a1b4-ccb77fd3f698" providerId="ADAL" clId="{74165352-9E3F-4492-9B6F-6E70D4D41B27}" dt="2023-11-02T19:35:06.616" v="3805" actId="26606"/>
          <ac:graphicFrameMkLst>
            <pc:docMk/>
            <pc:sldMk cId="2579527910" sldId="276"/>
            <ac:graphicFrameMk id="12" creationId="{648FFEF0-B591-DF74-4B93-211EB2117D98}"/>
          </ac:graphicFrameMkLst>
        </pc:graphicFrameChg>
        <pc:picChg chg="del">
          <ac:chgData name="Tomas Dobrovolskis" userId="bff05bad-298e-4362-a1b4-ccb77fd3f698" providerId="ADAL" clId="{74165352-9E3F-4492-9B6F-6E70D4D41B27}" dt="2023-11-02T18:42:31.720" v="2565" actId="478"/>
          <ac:picMkLst>
            <pc:docMk/>
            <pc:sldMk cId="2579527910" sldId="276"/>
            <ac:picMk id="5" creationId="{560A8F69-B2CC-5F7D-D61D-228FD80652CB}"/>
          </ac:picMkLst>
        </pc:picChg>
        <pc:picChg chg="add del">
          <ac:chgData name="Tomas Dobrovolskis" userId="bff05bad-298e-4362-a1b4-ccb77fd3f698" providerId="ADAL" clId="{74165352-9E3F-4492-9B6F-6E70D4D41B27}" dt="2023-11-02T19:33:53.004" v="3766" actId="26606"/>
          <ac:picMkLst>
            <pc:docMk/>
            <pc:sldMk cId="2579527910" sldId="276"/>
            <ac:picMk id="7" creationId="{36424288-DF51-4AFB-4E58-C78BE042E3EC}"/>
          </ac:picMkLst>
        </pc:picChg>
      </pc:sldChg>
      <pc:sldChg chg="add del ord">
        <pc:chgData name="Tomas Dobrovolskis" userId="bff05bad-298e-4362-a1b4-ccb77fd3f698" providerId="ADAL" clId="{74165352-9E3F-4492-9B6F-6E70D4D41B27}" dt="2023-11-02T18:55:49.036" v="2947" actId="47"/>
        <pc:sldMkLst>
          <pc:docMk/>
          <pc:sldMk cId="2068811131" sldId="277"/>
        </pc:sldMkLst>
      </pc:sldChg>
      <pc:sldChg chg="addSp delSp modSp add mod ord setBg delDesignElem">
        <pc:chgData name="Tomas Dobrovolskis" userId="bff05bad-298e-4362-a1b4-ccb77fd3f698" providerId="ADAL" clId="{74165352-9E3F-4492-9B6F-6E70D4D41B27}" dt="2023-11-04T00:19:05.617" v="5133" actId="1076"/>
        <pc:sldMkLst>
          <pc:docMk/>
          <pc:sldMk cId="2951261483" sldId="277"/>
        </pc:sldMkLst>
        <pc:spChg chg="mod">
          <ac:chgData name="Tomas Dobrovolskis" userId="bff05bad-298e-4362-a1b4-ccb77fd3f698" providerId="ADAL" clId="{74165352-9E3F-4492-9B6F-6E70D4D41B27}" dt="2023-11-03T16:23:29.696" v="4729" actId="6549"/>
          <ac:spMkLst>
            <pc:docMk/>
            <pc:sldMk cId="2951261483" sldId="277"/>
            <ac:spMk id="2" creationId="{CDC86412-B299-1292-85CC-CBD9DC4176B0}"/>
          </ac:spMkLst>
        </pc:spChg>
        <pc:spChg chg="mod">
          <ac:chgData name="Tomas Dobrovolskis" userId="bff05bad-298e-4362-a1b4-ccb77fd3f698" providerId="ADAL" clId="{74165352-9E3F-4492-9B6F-6E70D4D41B27}" dt="2023-11-03T18:41:03.951" v="4975" actId="20577"/>
          <ac:spMkLst>
            <pc:docMk/>
            <pc:sldMk cId="2951261483" sldId="277"/>
            <ac:spMk id="3" creationId="{06CA9AE1-BCA2-C626-FFE6-89EAD7DC75E7}"/>
          </ac:spMkLst>
        </pc:spChg>
        <pc:picChg chg="add mod">
          <ac:chgData name="Tomas Dobrovolskis" userId="bff05bad-298e-4362-a1b4-ccb77fd3f698" providerId="ADAL" clId="{74165352-9E3F-4492-9B6F-6E70D4D41B27}" dt="2023-11-04T00:19:02.505" v="5131" actId="1076"/>
          <ac:picMkLst>
            <pc:docMk/>
            <pc:sldMk cId="2951261483" sldId="277"/>
            <ac:picMk id="5" creationId="{35297F3F-8714-BB55-E897-D3AD9F78C777}"/>
          </ac:picMkLst>
        </pc:picChg>
        <pc:picChg chg="del">
          <ac:chgData name="Tomas Dobrovolskis" userId="bff05bad-298e-4362-a1b4-ccb77fd3f698" providerId="ADAL" clId="{74165352-9E3F-4492-9B6F-6E70D4D41B27}" dt="2023-11-03T13:14:43.410" v="3891" actId="478"/>
          <ac:picMkLst>
            <pc:docMk/>
            <pc:sldMk cId="2951261483" sldId="277"/>
            <ac:picMk id="5" creationId="{560A8F69-B2CC-5F7D-D61D-228FD80652CB}"/>
          </ac:picMkLst>
        </pc:picChg>
        <pc:picChg chg="add mod">
          <ac:chgData name="Tomas Dobrovolskis" userId="bff05bad-298e-4362-a1b4-ccb77fd3f698" providerId="ADAL" clId="{74165352-9E3F-4492-9B6F-6E70D4D41B27}" dt="2023-11-04T00:19:04.456" v="5132" actId="1076"/>
          <ac:picMkLst>
            <pc:docMk/>
            <pc:sldMk cId="2951261483" sldId="277"/>
            <ac:picMk id="7" creationId="{7787F872-3AF8-A318-F10F-32D17102BB1F}"/>
          </ac:picMkLst>
        </pc:picChg>
        <pc:picChg chg="add mod">
          <ac:chgData name="Tomas Dobrovolskis" userId="bff05bad-298e-4362-a1b4-ccb77fd3f698" providerId="ADAL" clId="{74165352-9E3F-4492-9B6F-6E70D4D41B27}" dt="2023-11-04T00:19:05.617" v="5133" actId="1076"/>
          <ac:picMkLst>
            <pc:docMk/>
            <pc:sldMk cId="2951261483" sldId="277"/>
            <ac:picMk id="9" creationId="{AB23B1BC-74D2-370F-2256-1FE63B53CA73}"/>
          </ac:picMkLst>
        </pc:picChg>
        <pc:cxnChg chg="del">
          <ac:chgData name="Tomas Dobrovolskis" userId="bff05bad-298e-4362-a1b4-ccb77fd3f698" providerId="ADAL" clId="{74165352-9E3F-4492-9B6F-6E70D4D41B27}" dt="2023-11-03T13:14:15.700" v="3890"/>
          <ac:cxnSpMkLst>
            <pc:docMk/>
            <pc:sldMk cId="2951261483" sldId="277"/>
            <ac:cxnSpMk id="10" creationId="{FC23E3B9-5ABF-58B3-E2B0-E9A5DAA90037}"/>
          </ac:cxnSpMkLst>
        </pc:cxnChg>
      </pc:sldChg>
      <pc:sldChg chg="addSp modSp add mod">
        <pc:chgData name="Tomas Dobrovolskis" userId="bff05bad-298e-4362-a1b4-ccb77fd3f698" providerId="ADAL" clId="{74165352-9E3F-4492-9B6F-6E70D4D41B27}" dt="2023-11-03T19:14:42.118" v="5012" actId="1076"/>
        <pc:sldMkLst>
          <pc:docMk/>
          <pc:sldMk cId="3557521143" sldId="278"/>
        </pc:sldMkLst>
        <pc:spChg chg="mod">
          <ac:chgData name="Tomas Dobrovolskis" userId="bff05bad-298e-4362-a1b4-ccb77fd3f698" providerId="ADAL" clId="{74165352-9E3F-4492-9B6F-6E70D4D41B27}" dt="2023-11-03T16:23:50.362" v="4736" actId="6549"/>
          <ac:spMkLst>
            <pc:docMk/>
            <pc:sldMk cId="3557521143" sldId="278"/>
            <ac:spMk id="2" creationId="{CDC86412-B299-1292-85CC-CBD9DC4176B0}"/>
          </ac:spMkLst>
        </pc:spChg>
        <pc:spChg chg="mod">
          <ac:chgData name="Tomas Dobrovolskis" userId="bff05bad-298e-4362-a1b4-ccb77fd3f698" providerId="ADAL" clId="{74165352-9E3F-4492-9B6F-6E70D4D41B27}" dt="2023-11-03T19:14:25.168" v="5005" actId="20577"/>
          <ac:spMkLst>
            <pc:docMk/>
            <pc:sldMk cId="3557521143" sldId="278"/>
            <ac:spMk id="3" creationId="{06CA9AE1-BCA2-C626-FFE6-89EAD7DC75E7}"/>
          </ac:spMkLst>
        </pc:spChg>
        <pc:picChg chg="add mod">
          <ac:chgData name="Tomas Dobrovolskis" userId="bff05bad-298e-4362-a1b4-ccb77fd3f698" providerId="ADAL" clId="{74165352-9E3F-4492-9B6F-6E70D4D41B27}" dt="2023-11-03T19:14:42.118" v="5012" actId="1076"/>
          <ac:picMkLst>
            <pc:docMk/>
            <pc:sldMk cId="3557521143" sldId="278"/>
            <ac:picMk id="5" creationId="{63B896B9-2F47-361B-7BC1-586FFD8E3F8D}"/>
          </ac:picMkLst>
        </pc:picChg>
      </pc:sldChg>
      <pc:sldChg chg="addSp delSp modSp add mod">
        <pc:chgData name="Tomas Dobrovolskis" userId="bff05bad-298e-4362-a1b4-ccb77fd3f698" providerId="ADAL" clId="{74165352-9E3F-4492-9B6F-6E70D4D41B27}" dt="2023-11-04T01:58:10.510" v="5325" actId="1076"/>
        <pc:sldMkLst>
          <pc:docMk/>
          <pc:sldMk cId="1636720791" sldId="279"/>
        </pc:sldMkLst>
        <pc:spChg chg="mod">
          <ac:chgData name="Tomas Dobrovolskis" userId="bff05bad-298e-4362-a1b4-ccb77fd3f698" providerId="ADAL" clId="{74165352-9E3F-4492-9B6F-6E70D4D41B27}" dt="2023-11-04T00:42:31.856" v="5273" actId="14100"/>
          <ac:spMkLst>
            <pc:docMk/>
            <pc:sldMk cId="1636720791" sldId="279"/>
            <ac:spMk id="2" creationId="{CDC86412-B299-1292-85CC-CBD9DC4176B0}"/>
          </ac:spMkLst>
        </pc:spChg>
        <pc:spChg chg="mod">
          <ac:chgData name="Tomas Dobrovolskis" userId="bff05bad-298e-4362-a1b4-ccb77fd3f698" providerId="ADAL" clId="{74165352-9E3F-4492-9B6F-6E70D4D41B27}" dt="2023-11-04T00:41:25.234" v="5257"/>
          <ac:spMkLst>
            <pc:docMk/>
            <pc:sldMk cId="1636720791" sldId="279"/>
            <ac:spMk id="3" creationId="{06CA9AE1-BCA2-C626-FFE6-89EAD7DC75E7}"/>
          </ac:spMkLst>
        </pc:spChg>
        <pc:picChg chg="add del mod modCrop">
          <ac:chgData name="Tomas Dobrovolskis" userId="bff05bad-298e-4362-a1b4-ccb77fd3f698" providerId="ADAL" clId="{74165352-9E3F-4492-9B6F-6E70D4D41B27}" dt="2023-11-04T00:40:50.881" v="5246" actId="21"/>
          <ac:picMkLst>
            <pc:docMk/>
            <pc:sldMk cId="1636720791" sldId="279"/>
            <ac:picMk id="5" creationId="{EE1DBCF8-3B3F-481C-AED4-10F5F1B58407}"/>
          </ac:picMkLst>
        </pc:picChg>
        <pc:picChg chg="add del mod modCrop">
          <ac:chgData name="Tomas Dobrovolskis" userId="bff05bad-298e-4362-a1b4-ccb77fd3f698" providerId="ADAL" clId="{74165352-9E3F-4492-9B6F-6E70D4D41B27}" dt="2023-11-04T00:42:34.940" v="5275" actId="478"/>
          <ac:picMkLst>
            <pc:docMk/>
            <pc:sldMk cId="1636720791" sldId="279"/>
            <ac:picMk id="7" creationId="{F13E91A1-C0EF-47DD-8887-98826DF15F38}"/>
          </ac:picMkLst>
        </pc:picChg>
        <pc:picChg chg="add del mod">
          <ac:chgData name="Tomas Dobrovolskis" userId="bff05bad-298e-4362-a1b4-ccb77fd3f698" providerId="ADAL" clId="{74165352-9E3F-4492-9B6F-6E70D4D41B27}" dt="2023-11-04T00:54:56.650" v="5279" actId="478"/>
          <ac:picMkLst>
            <pc:docMk/>
            <pc:sldMk cId="1636720791" sldId="279"/>
            <ac:picMk id="9" creationId="{3F83B9E9-0D84-BE95-459F-CF4067D00E75}"/>
          </ac:picMkLst>
        </pc:picChg>
        <pc:picChg chg="add del mod">
          <ac:chgData name="Tomas Dobrovolskis" userId="bff05bad-298e-4362-a1b4-ccb77fd3f698" providerId="ADAL" clId="{74165352-9E3F-4492-9B6F-6E70D4D41B27}" dt="2023-11-04T01:29:05.700" v="5292" actId="478"/>
          <ac:picMkLst>
            <pc:docMk/>
            <pc:sldMk cId="1636720791" sldId="279"/>
            <ac:picMk id="11" creationId="{EDAB1DCD-7849-317B-033F-8C3E7AC7E781}"/>
          </ac:picMkLst>
        </pc:picChg>
        <pc:picChg chg="add del mod modCrop">
          <ac:chgData name="Tomas Dobrovolskis" userId="bff05bad-298e-4362-a1b4-ccb77fd3f698" providerId="ADAL" clId="{74165352-9E3F-4492-9B6F-6E70D4D41B27}" dt="2023-11-04T01:28:54.302" v="5291" actId="478"/>
          <ac:picMkLst>
            <pc:docMk/>
            <pc:sldMk cId="1636720791" sldId="279"/>
            <ac:picMk id="13" creationId="{2B6AFAB7-F806-A24E-4EDF-B040C6E30A0E}"/>
          </ac:picMkLst>
        </pc:picChg>
        <pc:picChg chg="add del mod">
          <ac:chgData name="Tomas Dobrovolskis" userId="bff05bad-298e-4362-a1b4-ccb77fd3f698" providerId="ADAL" clId="{74165352-9E3F-4492-9B6F-6E70D4D41B27}" dt="2023-11-04T01:56:33.919" v="5318" actId="478"/>
          <ac:picMkLst>
            <pc:docMk/>
            <pc:sldMk cId="1636720791" sldId="279"/>
            <ac:picMk id="15" creationId="{4092E80A-593C-E83A-A64E-BF47D8A47EF7}"/>
          </ac:picMkLst>
        </pc:picChg>
        <pc:picChg chg="add mod modCrop">
          <ac:chgData name="Tomas Dobrovolskis" userId="bff05bad-298e-4362-a1b4-ccb77fd3f698" providerId="ADAL" clId="{74165352-9E3F-4492-9B6F-6E70D4D41B27}" dt="2023-11-04T01:58:10.510" v="5325" actId="1076"/>
          <ac:picMkLst>
            <pc:docMk/>
            <pc:sldMk cId="1636720791" sldId="279"/>
            <ac:picMk id="17" creationId="{20F95E55-5939-43A2-B7E5-C8641CB8E3A0}"/>
          </ac:picMkLst>
        </pc:picChg>
      </pc:sldChg>
      <pc:sldChg chg="addSp modSp add mod">
        <pc:chgData name="Tomas Dobrovolskis" userId="bff05bad-298e-4362-a1b4-ccb77fd3f698" providerId="ADAL" clId="{74165352-9E3F-4492-9B6F-6E70D4D41B27}" dt="2023-11-04T02:09:39.090" v="5386" actId="14100"/>
        <pc:sldMkLst>
          <pc:docMk/>
          <pc:sldMk cId="2166814710" sldId="280"/>
        </pc:sldMkLst>
        <pc:spChg chg="mod">
          <ac:chgData name="Tomas Dobrovolskis" userId="bff05bad-298e-4362-a1b4-ccb77fd3f698" providerId="ADAL" clId="{74165352-9E3F-4492-9B6F-6E70D4D41B27}" dt="2023-11-04T02:09:35.343" v="5384" actId="14100"/>
          <ac:spMkLst>
            <pc:docMk/>
            <pc:sldMk cId="2166814710" sldId="280"/>
            <ac:spMk id="3" creationId="{06CA9AE1-BCA2-C626-FFE6-89EAD7DC75E7}"/>
          </ac:spMkLst>
        </pc:spChg>
        <pc:picChg chg="add mod">
          <ac:chgData name="Tomas Dobrovolskis" userId="bff05bad-298e-4362-a1b4-ccb77fd3f698" providerId="ADAL" clId="{74165352-9E3F-4492-9B6F-6E70D4D41B27}" dt="2023-11-04T02:09:39.090" v="5386" actId="14100"/>
          <ac:picMkLst>
            <pc:docMk/>
            <pc:sldMk cId="2166814710" sldId="280"/>
            <ac:picMk id="5" creationId="{9924639E-B236-18F1-B430-84A5CD3E20E4}"/>
          </ac:picMkLst>
        </pc:picChg>
        <pc:picChg chg="add mod">
          <ac:chgData name="Tomas Dobrovolskis" userId="bff05bad-298e-4362-a1b4-ccb77fd3f698" providerId="ADAL" clId="{74165352-9E3F-4492-9B6F-6E70D4D41B27}" dt="2023-11-04T00:41:00.832" v="5251" actId="1076"/>
          <ac:picMkLst>
            <pc:docMk/>
            <pc:sldMk cId="2166814710" sldId="280"/>
            <ac:picMk id="6" creationId="{1C61A0F2-06AB-B498-B138-D81FD3D244D7}"/>
          </ac:picMkLst>
        </pc:picChg>
      </pc:sldChg>
      <pc:sldChg chg="addSp delSp modSp add mod">
        <pc:chgData name="Tomas Dobrovolskis" userId="bff05bad-298e-4362-a1b4-ccb77fd3f698" providerId="ADAL" clId="{74165352-9E3F-4492-9B6F-6E70D4D41B27}" dt="2023-11-04T02:37:57.825" v="5423" actId="1076"/>
        <pc:sldMkLst>
          <pc:docMk/>
          <pc:sldMk cId="3565824569" sldId="281"/>
        </pc:sldMkLst>
        <pc:spChg chg="mod">
          <ac:chgData name="Tomas Dobrovolskis" userId="bff05bad-298e-4362-a1b4-ccb77fd3f698" providerId="ADAL" clId="{74165352-9E3F-4492-9B6F-6E70D4D41B27}" dt="2023-11-04T02:05:32.732" v="5381" actId="6549"/>
          <ac:spMkLst>
            <pc:docMk/>
            <pc:sldMk cId="3565824569" sldId="281"/>
            <ac:spMk id="3" creationId="{06CA9AE1-BCA2-C626-FFE6-89EAD7DC75E7}"/>
          </ac:spMkLst>
        </pc:spChg>
        <pc:picChg chg="add del mod modCrop">
          <ac:chgData name="Tomas Dobrovolskis" userId="bff05bad-298e-4362-a1b4-ccb77fd3f698" providerId="ADAL" clId="{74165352-9E3F-4492-9B6F-6E70D4D41B27}" dt="2023-11-04T02:01:07.642" v="5339" actId="478"/>
          <ac:picMkLst>
            <pc:docMk/>
            <pc:sldMk cId="3565824569" sldId="281"/>
            <ac:picMk id="5" creationId="{D2906EB9-23BC-0B2D-BAFA-26816DC5903F}"/>
          </ac:picMkLst>
        </pc:picChg>
        <pc:picChg chg="add mod">
          <ac:chgData name="Tomas Dobrovolskis" userId="bff05bad-298e-4362-a1b4-ccb77fd3f698" providerId="ADAL" clId="{74165352-9E3F-4492-9B6F-6E70D4D41B27}" dt="2023-11-04T02:37:57.825" v="5423" actId="1076"/>
          <ac:picMkLst>
            <pc:docMk/>
            <pc:sldMk cId="3565824569" sldId="281"/>
            <ac:picMk id="7" creationId="{3EFA036F-3F38-1496-16D1-AA0CEF1C910D}"/>
          </ac:picMkLst>
        </pc:picChg>
      </pc:sldChg>
      <pc:sldChg chg="addSp modSp add mod">
        <pc:chgData name="Tomas Dobrovolskis" userId="bff05bad-298e-4362-a1b4-ccb77fd3f698" providerId="ADAL" clId="{74165352-9E3F-4492-9B6F-6E70D4D41B27}" dt="2023-11-04T02:54:27.809" v="5447" actId="6549"/>
        <pc:sldMkLst>
          <pc:docMk/>
          <pc:sldMk cId="3849239765" sldId="282"/>
        </pc:sldMkLst>
        <pc:spChg chg="mod">
          <ac:chgData name="Tomas Dobrovolskis" userId="bff05bad-298e-4362-a1b4-ccb77fd3f698" providerId="ADAL" clId="{74165352-9E3F-4492-9B6F-6E70D4D41B27}" dt="2023-11-04T02:54:27.809" v="5447" actId="6549"/>
          <ac:spMkLst>
            <pc:docMk/>
            <pc:sldMk cId="3849239765" sldId="282"/>
            <ac:spMk id="3" creationId="{06CA9AE1-BCA2-C626-FFE6-89EAD7DC75E7}"/>
          </ac:spMkLst>
        </pc:spChg>
        <pc:picChg chg="add mod modCrop">
          <ac:chgData name="Tomas Dobrovolskis" userId="bff05bad-298e-4362-a1b4-ccb77fd3f698" providerId="ADAL" clId="{74165352-9E3F-4492-9B6F-6E70D4D41B27}" dt="2023-11-04T02:19:15.614" v="5405" actId="1076"/>
          <ac:picMkLst>
            <pc:docMk/>
            <pc:sldMk cId="3849239765" sldId="282"/>
            <ac:picMk id="5" creationId="{9209B196-28D6-9441-2EDA-EC28D77930AD}"/>
          </ac:picMkLst>
        </pc:picChg>
      </pc:sldChg>
      <pc:sldChg chg="addSp delSp modSp add mod">
        <pc:chgData name="Tomas Dobrovolskis" userId="bff05bad-298e-4362-a1b4-ccb77fd3f698" providerId="ADAL" clId="{74165352-9E3F-4492-9B6F-6E70D4D41B27}" dt="2023-11-03T18:45:49.392" v="4978" actId="1076"/>
        <pc:sldMkLst>
          <pc:docMk/>
          <pc:sldMk cId="1807385789" sldId="283"/>
        </pc:sldMkLst>
        <pc:spChg chg="mod">
          <ac:chgData name="Tomas Dobrovolskis" userId="bff05bad-298e-4362-a1b4-ccb77fd3f698" providerId="ADAL" clId="{74165352-9E3F-4492-9B6F-6E70D4D41B27}" dt="2023-11-03T16:23:22.273" v="4726" actId="6549"/>
          <ac:spMkLst>
            <pc:docMk/>
            <pc:sldMk cId="1807385789" sldId="283"/>
            <ac:spMk id="2" creationId="{CDC86412-B299-1292-85CC-CBD9DC4176B0}"/>
          </ac:spMkLst>
        </pc:spChg>
        <pc:spChg chg="mod">
          <ac:chgData name="Tomas Dobrovolskis" userId="bff05bad-298e-4362-a1b4-ccb77fd3f698" providerId="ADAL" clId="{74165352-9E3F-4492-9B6F-6E70D4D41B27}" dt="2023-11-03T16:36:02.802" v="4849" actId="20577"/>
          <ac:spMkLst>
            <pc:docMk/>
            <pc:sldMk cId="1807385789" sldId="283"/>
            <ac:spMk id="3" creationId="{06CA9AE1-BCA2-C626-FFE6-89EAD7DC75E7}"/>
          </ac:spMkLst>
        </pc:spChg>
        <pc:picChg chg="add del mod">
          <ac:chgData name="Tomas Dobrovolskis" userId="bff05bad-298e-4362-a1b4-ccb77fd3f698" providerId="ADAL" clId="{74165352-9E3F-4492-9B6F-6E70D4D41B27}" dt="2023-11-03T16:26:15.509" v="4769" actId="478"/>
          <ac:picMkLst>
            <pc:docMk/>
            <pc:sldMk cId="1807385789" sldId="283"/>
            <ac:picMk id="5" creationId="{F6B8B0EC-4373-6952-7DAF-2837A51B023E}"/>
          </ac:picMkLst>
        </pc:picChg>
        <pc:picChg chg="add mod modCrop">
          <ac:chgData name="Tomas Dobrovolskis" userId="bff05bad-298e-4362-a1b4-ccb77fd3f698" providerId="ADAL" clId="{74165352-9E3F-4492-9B6F-6E70D4D41B27}" dt="2023-11-03T16:35:58.288" v="4844" actId="732"/>
          <ac:picMkLst>
            <pc:docMk/>
            <pc:sldMk cId="1807385789" sldId="283"/>
            <ac:picMk id="7" creationId="{F3FEF1C7-543E-259D-7D32-51613E2141C7}"/>
          </ac:picMkLst>
        </pc:picChg>
        <pc:picChg chg="add del mod">
          <ac:chgData name="Tomas Dobrovolskis" userId="bff05bad-298e-4362-a1b4-ccb77fd3f698" providerId="ADAL" clId="{74165352-9E3F-4492-9B6F-6E70D4D41B27}" dt="2023-11-03T16:34:07.535" v="4778" actId="478"/>
          <ac:picMkLst>
            <pc:docMk/>
            <pc:sldMk cId="1807385789" sldId="283"/>
            <ac:picMk id="8" creationId="{9514F462-6DE4-0A86-1D2B-C7B57E149DAC}"/>
          </ac:picMkLst>
        </pc:picChg>
        <pc:picChg chg="add mod">
          <ac:chgData name="Tomas Dobrovolskis" userId="bff05bad-298e-4362-a1b4-ccb77fd3f698" providerId="ADAL" clId="{74165352-9E3F-4492-9B6F-6E70D4D41B27}" dt="2023-11-03T18:45:49.392" v="4978" actId="1076"/>
          <ac:picMkLst>
            <pc:docMk/>
            <pc:sldMk cId="1807385789" sldId="283"/>
            <ac:picMk id="10" creationId="{8FC035B8-0118-8473-B85B-FE83D05B1802}"/>
          </ac:picMkLst>
        </pc:picChg>
      </pc:sldChg>
      <pc:sldChg chg="addSp modSp add mod">
        <pc:chgData name="Tomas Dobrovolskis" userId="bff05bad-298e-4362-a1b4-ccb77fd3f698" providerId="ADAL" clId="{74165352-9E3F-4492-9B6F-6E70D4D41B27}" dt="2023-11-03T19:21:06.585" v="5044" actId="1076"/>
        <pc:sldMkLst>
          <pc:docMk/>
          <pc:sldMk cId="2192385393" sldId="284"/>
        </pc:sldMkLst>
        <pc:spChg chg="mod">
          <ac:chgData name="Tomas Dobrovolskis" userId="bff05bad-298e-4362-a1b4-ccb77fd3f698" providerId="ADAL" clId="{74165352-9E3F-4492-9B6F-6E70D4D41B27}" dt="2023-11-03T16:24:10.622" v="4761" actId="20577"/>
          <ac:spMkLst>
            <pc:docMk/>
            <pc:sldMk cId="2192385393" sldId="284"/>
            <ac:spMk id="2" creationId="{CDC86412-B299-1292-85CC-CBD9DC4176B0}"/>
          </ac:spMkLst>
        </pc:spChg>
        <pc:spChg chg="mod">
          <ac:chgData name="Tomas Dobrovolskis" userId="bff05bad-298e-4362-a1b4-ccb77fd3f698" providerId="ADAL" clId="{74165352-9E3F-4492-9B6F-6E70D4D41B27}" dt="2023-11-03T19:15:49.001" v="5027" actId="20577"/>
          <ac:spMkLst>
            <pc:docMk/>
            <pc:sldMk cId="2192385393" sldId="284"/>
            <ac:spMk id="3" creationId="{06CA9AE1-BCA2-C626-FFE6-89EAD7DC75E7}"/>
          </ac:spMkLst>
        </pc:spChg>
        <pc:picChg chg="add mod modCrop">
          <ac:chgData name="Tomas Dobrovolskis" userId="bff05bad-298e-4362-a1b4-ccb77fd3f698" providerId="ADAL" clId="{74165352-9E3F-4492-9B6F-6E70D4D41B27}" dt="2023-11-03T19:19:55.935" v="5034" actId="1076"/>
          <ac:picMkLst>
            <pc:docMk/>
            <pc:sldMk cId="2192385393" sldId="284"/>
            <ac:picMk id="5" creationId="{7EDCFAEC-2F08-A0BB-A2B2-1A44B80850E3}"/>
          </ac:picMkLst>
        </pc:picChg>
        <pc:picChg chg="add mod">
          <ac:chgData name="Tomas Dobrovolskis" userId="bff05bad-298e-4362-a1b4-ccb77fd3f698" providerId="ADAL" clId="{74165352-9E3F-4492-9B6F-6E70D4D41B27}" dt="2023-11-03T19:20:47.335" v="5039" actId="1076"/>
          <ac:picMkLst>
            <pc:docMk/>
            <pc:sldMk cId="2192385393" sldId="284"/>
            <ac:picMk id="7" creationId="{08A09AE2-D355-9E2B-0EB4-9FC777C3B6EC}"/>
          </ac:picMkLst>
        </pc:picChg>
        <pc:picChg chg="add mod">
          <ac:chgData name="Tomas Dobrovolskis" userId="bff05bad-298e-4362-a1b4-ccb77fd3f698" providerId="ADAL" clId="{74165352-9E3F-4492-9B6F-6E70D4D41B27}" dt="2023-11-03T19:21:06.585" v="5044" actId="1076"/>
          <ac:picMkLst>
            <pc:docMk/>
            <pc:sldMk cId="2192385393" sldId="284"/>
            <ac:picMk id="9" creationId="{D3CFD580-AFD1-517A-2EDE-AF03A58F2003}"/>
          </ac:picMkLst>
        </pc:picChg>
      </pc:sldChg>
      <pc:sldChg chg="addSp delSp modSp add mod">
        <pc:chgData name="Tomas Dobrovolskis" userId="bff05bad-298e-4362-a1b4-ccb77fd3f698" providerId="ADAL" clId="{74165352-9E3F-4492-9B6F-6E70D4D41B27}" dt="2023-11-03T16:45:54.015" v="4954" actId="1076"/>
        <pc:sldMkLst>
          <pc:docMk/>
          <pc:sldMk cId="1522267876" sldId="285"/>
        </pc:sldMkLst>
        <pc:spChg chg="mod">
          <ac:chgData name="Tomas Dobrovolskis" userId="bff05bad-298e-4362-a1b4-ccb77fd3f698" providerId="ADAL" clId="{74165352-9E3F-4492-9B6F-6E70D4D41B27}" dt="2023-11-03T16:44:12.654" v="4949" actId="20577"/>
          <ac:spMkLst>
            <pc:docMk/>
            <pc:sldMk cId="1522267876" sldId="285"/>
            <ac:spMk id="3" creationId="{06CA9AE1-BCA2-C626-FFE6-89EAD7DC75E7}"/>
          </ac:spMkLst>
        </pc:spChg>
        <pc:picChg chg="add mod">
          <ac:chgData name="Tomas Dobrovolskis" userId="bff05bad-298e-4362-a1b4-ccb77fd3f698" providerId="ADAL" clId="{74165352-9E3F-4492-9B6F-6E70D4D41B27}" dt="2023-11-03T16:45:54.015" v="4954" actId="1076"/>
          <ac:picMkLst>
            <pc:docMk/>
            <pc:sldMk cId="1522267876" sldId="285"/>
            <ac:picMk id="5" creationId="{29A45D59-7CF1-3634-40F8-B076DE3E546D}"/>
          </ac:picMkLst>
        </pc:picChg>
        <pc:picChg chg="del">
          <ac:chgData name="Tomas Dobrovolskis" userId="bff05bad-298e-4362-a1b4-ccb77fd3f698" providerId="ADAL" clId="{74165352-9E3F-4492-9B6F-6E70D4D41B27}" dt="2023-11-03T16:34:11.678" v="4780" actId="478"/>
          <ac:picMkLst>
            <pc:docMk/>
            <pc:sldMk cId="1522267876" sldId="285"/>
            <ac:picMk id="7" creationId="{F3FEF1C7-543E-259D-7D32-51613E2141C7}"/>
          </ac:picMkLst>
        </pc:picChg>
      </pc:sldChg>
      <pc:sldChg chg="add del">
        <pc:chgData name="Tomas Dobrovolskis" userId="bff05bad-298e-4362-a1b4-ccb77fd3f698" providerId="ADAL" clId="{74165352-9E3F-4492-9B6F-6E70D4D41B27}" dt="2023-11-04T00:40:33.478" v="5243"/>
        <pc:sldMkLst>
          <pc:docMk/>
          <pc:sldMk cId="2881616407" sldId="286"/>
        </pc:sldMkLst>
      </pc:sldChg>
      <pc:sldChg chg="addSp delSp modSp add mod">
        <pc:chgData name="Tomas Dobrovolskis" userId="bff05bad-298e-4362-a1b4-ccb77fd3f698" providerId="ADAL" clId="{74165352-9E3F-4492-9B6F-6E70D4D41B27}" dt="2023-11-04T02:04:39.535" v="5374" actId="1076"/>
        <pc:sldMkLst>
          <pc:docMk/>
          <pc:sldMk cId="4212032725" sldId="286"/>
        </pc:sldMkLst>
        <pc:spChg chg="mod">
          <ac:chgData name="Tomas Dobrovolskis" userId="bff05bad-298e-4362-a1b4-ccb77fd3f698" providerId="ADAL" clId="{74165352-9E3F-4492-9B6F-6E70D4D41B27}" dt="2023-11-04T02:04:22.576" v="5366" actId="14100"/>
          <ac:spMkLst>
            <pc:docMk/>
            <pc:sldMk cId="4212032725" sldId="286"/>
            <ac:spMk id="3" creationId="{06CA9AE1-BCA2-C626-FFE6-89EAD7DC75E7}"/>
          </ac:spMkLst>
        </pc:spChg>
        <pc:picChg chg="add mod modCrop">
          <ac:chgData name="Tomas Dobrovolskis" userId="bff05bad-298e-4362-a1b4-ccb77fd3f698" providerId="ADAL" clId="{74165352-9E3F-4492-9B6F-6E70D4D41B27}" dt="2023-11-04T02:04:31.786" v="5372" actId="1076"/>
          <ac:picMkLst>
            <pc:docMk/>
            <pc:sldMk cId="4212032725" sldId="286"/>
            <ac:picMk id="4" creationId="{EADD1AC9-9A63-D19D-6B34-D3334B9EC2CC}"/>
          </ac:picMkLst>
        </pc:picChg>
        <pc:picChg chg="del">
          <ac:chgData name="Tomas Dobrovolskis" userId="bff05bad-298e-4362-a1b4-ccb77fd3f698" providerId="ADAL" clId="{74165352-9E3F-4492-9B6F-6E70D4D41B27}" dt="2023-11-04T02:03:06.805" v="5350" actId="478"/>
          <ac:picMkLst>
            <pc:docMk/>
            <pc:sldMk cId="4212032725" sldId="286"/>
            <ac:picMk id="7" creationId="{CD1CBF7E-9E7C-D50C-B4DE-0FF6E37C8890}"/>
          </ac:picMkLst>
        </pc:picChg>
        <pc:picChg chg="mod">
          <ac:chgData name="Tomas Dobrovolskis" userId="bff05bad-298e-4362-a1b4-ccb77fd3f698" providerId="ADAL" clId="{74165352-9E3F-4492-9B6F-6E70D4D41B27}" dt="2023-11-04T02:04:39.535" v="5374" actId="1076"/>
          <ac:picMkLst>
            <pc:docMk/>
            <pc:sldMk cId="4212032725" sldId="286"/>
            <ac:picMk id="8" creationId="{049E0D48-DEAA-9D7C-2E45-4E1BD4E8D4B7}"/>
          </ac:picMkLst>
        </pc:picChg>
      </pc:sldChg>
      <pc:sldChg chg="addSp modSp add mod ord">
        <pc:chgData name="Tomas Dobrovolskis" userId="bff05bad-298e-4362-a1b4-ccb77fd3f698" providerId="ADAL" clId="{74165352-9E3F-4492-9B6F-6E70D4D41B27}" dt="2023-11-04T02:14:53.575" v="5396" actId="1076"/>
        <pc:sldMkLst>
          <pc:docMk/>
          <pc:sldMk cId="3304342316" sldId="287"/>
        </pc:sldMkLst>
        <pc:spChg chg="mod">
          <ac:chgData name="Tomas Dobrovolskis" userId="bff05bad-298e-4362-a1b4-ccb77fd3f698" providerId="ADAL" clId="{74165352-9E3F-4492-9B6F-6E70D4D41B27}" dt="2023-11-04T02:05:16.593" v="5376" actId="6549"/>
          <ac:spMkLst>
            <pc:docMk/>
            <pc:sldMk cId="3304342316" sldId="287"/>
            <ac:spMk id="3" creationId="{06CA9AE1-BCA2-C626-FFE6-89EAD7DC75E7}"/>
          </ac:spMkLst>
        </pc:spChg>
        <pc:picChg chg="add mod modCrop">
          <ac:chgData name="Tomas Dobrovolskis" userId="bff05bad-298e-4362-a1b4-ccb77fd3f698" providerId="ADAL" clId="{74165352-9E3F-4492-9B6F-6E70D4D41B27}" dt="2023-11-04T02:14:53.575" v="5396" actId="1076"/>
          <ac:picMkLst>
            <pc:docMk/>
            <pc:sldMk cId="3304342316" sldId="287"/>
            <ac:picMk id="5" creationId="{4FF42174-93D9-6297-E0AF-043C61A331AC}"/>
          </ac:picMkLst>
        </pc:picChg>
      </pc:sldChg>
      <pc:sldChg chg="addSp modSp add mod">
        <pc:chgData name="Tomas Dobrovolskis" userId="bff05bad-298e-4362-a1b4-ccb77fd3f698" providerId="ADAL" clId="{74165352-9E3F-4492-9B6F-6E70D4D41B27}" dt="2023-11-04T02:20:54.655" v="5415" actId="14100"/>
        <pc:sldMkLst>
          <pc:docMk/>
          <pc:sldMk cId="3619274094" sldId="288"/>
        </pc:sldMkLst>
        <pc:spChg chg="mod">
          <ac:chgData name="Tomas Dobrovolskis" userId="bff05bad-298e-4362-a1b4-ccb77fd3f698" providerId="ADAL" clId="{74165352-9E3F-4492-9B6F-6E70D4D41B27}" dt="2023-11-04T02:20:51.231" v="5413" actId="14100"/>
          <ac:spMkLst>
            <pc:docMk/>
            <pc:sldMk cId="3619274094" sldId="288"/>
            <ac:spMk id="3" creationId="{06CA9AE1-BCA2-C626-FFE6-89EAD7DC75E7}"/>
          </ac:spMkLst>
        </pc:spChg>
        <pc:picChg chg="add mod">
          <ac:chgData name="Tomas Dobrovolskis" userId="bff05bad-298e-4362-a1b4-ccb77fd3f698" providerId="ADAL" clId="{74165352-9E3F-4492-9B6F-6E70D4D41B27}" dt="2023-11-04T02:20:54.655" v="5415" actId="14100"/>
          <ac:picMkLst>
            <pc:docMk/>
            <pc:sldMk cId="3619274094" sldId="288"/>
            <ac:picMk id="5" creationId="{42E5FA74-7896-EE1C-00C7-424E75714980}"/>
          </ac:picMkLst>
        </pc:picChg>
      </pc:sldChg>
      <pc:sldChg chg="addSp modSp add mod">
        <pc:chgData name="Tomas Dobrovolskis" userId="bff05bad-298e-4362-a1b4-ccb77fd3f698" providerId="ADAL" clId="{74165352-9E3F-4492-9B6F-6E70D4D41B27}" dt="2023-11-04T02:42:10.157" v="5445" actId="14100"/>
        <pc:sldMkLst>
          <pc:docMk/>
          <pc:sldMk cId="3626472306" sldId="289"/>
        </pc:sldMkLst>
        <pc:spChg chg="mod">
          <ac:chgData name="Tomas Dobrovolskis" userId="bff05bad-298e-4362-a1b4-ccb77fd3f698" providerId="ADAL" clId="{74165352-9E3F-4492-9B6F-6E70D4D41B27}" dt="2023-11-04T02:42:10.157" v="5445" actId="14100"/>
          <ac:spMkLst>
            <pc:docMk/>
            <pc:sldMk cId="3626472306" sldId="289"/>
            <ac:spMk id="3" creationId="{06CA9AE1-BCA2-C626-FFE6-89EAD7DC75E7}"/>
          </ac:spMkLst>
        </pc:spChg>
        <pc:picChg chg="add mod">
          <ac:chgData name="Tomas Dobrovolskis" userId="bff05bad-298e-4362-a1b4-ccb77fd3f698" providerId="ADAL" clId="{74165352-9E3F-4492-9B6F-6E70D4D41B27}" dt="2023-11-04T02:40:06.491" v="5438" actId="1076"/>
          <ac:picMkLst>
            <pc:docMk/>
            <pc:sldMk cId="3626472306" sldId="289"/>
            <ac:picMk id="5" creationId="{F51145D0-6B2E-FC2F-CE22-7D6FE8AB8045}"/>
          </ac:picMkLst>
        </pc:picChg>
      </pc:sldChg>
      <pc:sldChg chg="addSp delSp modSp add mod">
        <pc:chgData name="Tomas Dobrovolskis" userId="bff05bad-298e-4362-a1b4-ccb77fd3f698" providerId="ADAL" clId="{74165352-9E3F-4492-9B6F-6E70D4D41B27}" dt="2023-11-04T05:36:26.683" v="5488" actId="1076"/>
        <pc:sldMkLst>
          <pc:docMk/>
          <pc:sldMk cId="3266802692" sldId="290"/>
        </pc:sldMkLst>
        <pc:spChg chg="mod">
          <ac:chgData name="Tomas Dobrovolskis" userId="bff05bad-298e-4362-a1b4-ccb77fd3f698" providerId="ADAL" clId="{74165352-9E3F-4492-9B6F-6E70D4D41B27}" dt="2023-11-04T05:36:17.215" v="5485" actId="14100"/>
          <ac:spMkLst>
            <pc:docMk/>
            <pc:sldMk cId="3266802692" sldId="290"/>
            <ac:spMk id="3" creationId="{06CA9AE1-BCA2-C626-FFE6-89EAD7DC75E7}"/>
          </ac:spMkLst>
        </pc:spChg>
        <pc:picChg chg="del">
          <ac:chgData name="Tomas Dobrovolskis" userId="bff05bad-298e-4362-a1b4-ccb77fd3f698" providerId="ADAL" clId="{74165352-9E3F-4492-9B6F-6E70D4D41B27}" dt="2023-11-04T02:54:30.441" v="5448" actId="478"/>
          <ac:picMkLst>
            <pc:docMk/>
            <pc:sldMk cId="3266802692" sldId="290"/>
            <ac:picMk id="5" creationId="{9209B196-28D6-9441-2EDA-EC28D77930AD}"/>
          </ac:picMkLst>
        </pc:picChg>
        <pc:picChg chg="add del mod">
          <ac:chgData name="Tomas Dobrovolskis" userId="bff05bad-298e-4362-a1b4-ccb77fd3f698" providerId="ADAL" clId="{74165352-9E3F-4492-9B6F-6E70D4D41B27}" dt="2023-11-04T05:23:51.499" v="5454" actId="478"/>
          <ac:picMkLst>
            <pc:docMk/>
            <pc:sldMk cId="3266802692" sldId="290"/>
            <ac:picMk id="6" creationId="{FFABD89F-D040-D420-18E0-8D9B41949373}"/>
          </ac:picMkLst>
        </pc:picChg>
        <pc:picChg chg="add del mod">
          <ac:chgData name="Tomas Dobrovolskis" userId="bff05bad-298e-4362-a1b4-ccb77fd3f698" providerId="ADAL" clId="{74165352-9E3F-4492-9B6F-6E70D4D41B27}" dt="2023-11-04T05:36:06.198" v="5483" actId="478"/>
          <ac:picMkLst>
            <pc:docMk/>
            <pc:sldMk cId="3266802692" sldId="290"/>
            <ac:picMk id="8" creationId="{2A9B0470-F9BC-A252-320E-29A6AF0472AB}"/>
          </ac:picMkLst>
        </pc:picChg>
        <pc:picChg chg="add del mod">
          <ac:chgData name="Tomas Dobrovolskis" userId="bff05bad-298e-4362-a1b4-ccb77fd3f698" providerId="ADAL" clId="{74165352-9E3F-4492-9B6F-6E70D4D41B27}" dt="2023-11-04T05:30:33.270" v="5464" actId="478"/>
          <ac:picMkLst>
            <pc:docMk/>
            <pc:sldMk cId="3266802692" sldId="290"/>
            <ac:picMk id="10" creationId="{BBD7FF0A-970D-B369-062A-ABD06AA997D3}"/>
          </ac:picMkLst>
        </pc:picChg>
        <pc:picChg chg="add mod modCrop">
          <ac:chgData name="Tomas Dobrovolskis" userId="bff05bad-298e-4362-a1b4-ccb77fd3f698" providerId="ADAL" clId="{74165352-9E3F-4492-9B6F-6E70D4D41B27}" dt="2023-11-04T05:36:26.683" v="5488" actId="1076"/>
          <ac:picMkLst>
            <pc:docMk/>
            <pc:sldMk cId="3266802692" sldId="290"/>
            <ac:picMk id="12" creationId="{BC162158-CD96-5E01-F997-557244958DD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EE0B1-84B0-490E-8C04-15CFB3758A8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9C7C42-464A-4785-803A-E8E87BCB2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41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9C7C42-464A-4785-803A-E8E87BCB25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40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9C7C42-464A-4785-803A-E8E87BCB25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11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Closed, Vortex, Open, Chopper, Screw Centrifugal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9C7C42-464A-4785-803A-E8E87BCB25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23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Closed, Vortex, Open, Chopper, Screw Centrifugal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9C7C42-464A-4785-803A-E8E87BCB25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76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821C1-06BF-514B-4EEF-ECCC25CF2C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4886" y="1932265"/>
            <a:ext cx="6939036" cy="1508125"/>
          </a:xfrm>
        </p:spPr>
        <p:txBody>
          <a:bodyPr anchor="b">
            <a:noAutofit/>
          </a:bodyPr>
          <a:lstStyle>
            <a:lvl1pPr algn="l">
              <a:defRPr sz="5400" b="1" i="0">
                <a:solidFill>
                  <a:schemeClr val="bg1"/>
                </a:solidFill>
                <a:latin typeface="Oswald" pitchFamily="2" charset="77"/>
                <a:cs typeface="Poppins ExtraBold" pitchFamily="2" charset="77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40758E-7A36-5C8F-F924-BDBBA564DC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4886" y="3594249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>
                <a:solidFill>
                  <a:schemeClr val="bg1"/>
                </a:solidFill>
                <a:latin typeface="Oswald" pitchFamily="2" charset="77"/>
                <a:cs typeface="Poppi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First Name Last Name</a:t>
            </a:r>
          </a:p>
        </p:txBody>
      </p:sp>
      <p:pic>
        <p:nvPicPr>
          <p:cNvPr id="5" name="Picture 4" descr="A close-up of a black and white background&#10;&#10;Description automatically generated">
            <a:extLst>
              <a:ext uri="{FF2B5EF4-FFF2-40B4-BE49-F238E27FC236}">
                <a16:creationId xmlns:a16="http://schemas.microsoft.com/office/drawing/2014/main" id="{C9398303-589A-B82B-FC32-D2B704501B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82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ABA9A3-EF02-2458-BDBD-684F47AC3F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8E8F59-1DF6-076B-CCF1-F2AD58473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C6B3AB-E0BE-689A-C1BE-49F3AC23919B}"/>
              </a:ext>
            </a:extLst>
          </p:cNvPr>
          <p:cNvSpPr/>
          <p:nvPr userDrawn="1"/>
        </p:nvSpPr>
        <p:spPr>
          <a:xfrm>
            <a:off x="0" y="6549887"/>
            <a:ext cx="12192000" cy="308113"/>
          </a:xfrm>
          <a:prstGeom prst="rect">
            <a:avLst/>
          </a:prstGeom>
          <a:solidFill>
            <a:srgbClr val="00AB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5692C48E-99CF-D7D1-FF3E-0F9523FB4D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3938" y="5554333"/>
            <a:ext cx="2763077" cy="80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35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E2567-F4E0-EEA9-04D3-80172D18B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0D27D-43A9-CD91-2EF4-0FE2639FD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EA756E-FB4B-B748-E0AF-59A32852D814}"/>
              </a:ext>
            </a:extLst>
          </p:cNvPr>
          <p:cNvSpPr/>
          <p:nvPr userDrawn="1"/>
        </p:nvSpPr>
        <p:spPr>
          <a:xfrm>
            <a:off x="0" y="6549887"/>
            <a:ext cx="12192000" cy="308113"/>
          </a:xfrm>
          <a:prstGeom prst="rect">
            <a:avLst/>
          </a:prstGeom>
          <a:solidFill>
            <a:srgbClr val="00AB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85CEBE83-BFAA-CE25-651D-4EEF9A6CDE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3938" y="5554333"/>
            <a:ext cx="2763077" cy="80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56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03CD8-A3D6-724F-32EF-D99613942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7CE95-EDB5-EBDB-F848-CFC4AC2CFB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DDBB98-AE77-A1CD-4EAE-2E2B42FAFD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81A7D5-7EB4-0D69-5C2F-0AAA2C8F1528}"/>
              </a:ext>
            </a:extLst>
          </p:cNvPr>
          <p:cNvSpPr/>
          <p:nvPr userDrawn="1"/>
        </p:nvSpPr>
        <p:spPr>
          <a:xfrm>
            <a:off x="0" y="6549887"/>
            <a:ext cx="12192000" cy="308113"/>
          </a:xfrm>
          <a:prstGeom prst="rect">
            <a:avLst/>
          </a:prstGeom>
          <a:solidFill>
            <a:srgbClr val="00AB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9256FF4A-DECD-BD60-A96C-F77F254269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3938" y="5554333"/>
            <a:ext cx="2763077" cy="80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22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10C77-502D-D6D0-5F9E-FE5793046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40F76-9C44-776F-DB48-FD4D3C3E3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4B6297-32EC-AB61-9A1A-B900C51E2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4DD074-A581-1C13-693F-9B447D5EF3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516DB-53F1-A69A-0374-ED1C2C216F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92DF6E-4FF8-F0DE-276A-C7B802C91F3B}"/>
              </a:ext>
            </a:extLst>
          </p:cNvPr>
          <p:cNvSpPr/>
          <p:nvPr userDrawn="1"/>
        </p:nvSpPr>
        <p:spPr>
          <a:xfrm>
            <a:off x="0" y="6549887"/>
            <a:ext cx="12192000" cy="308113"/>
          </a:xfrm>
          <a:prstGeom prst="rect">
            <a:avLst/>
          </a:prstGeom>
          <a:solidFill>
            <a:srgbClr val="00AB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B2039754-2E24-6CC5-1A63-D90FB46BE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3938" y="5554333"/>
            <a:ext cx="2763077" cy="80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87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E0946-A60C-D049-4C96-8F290FCD2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7BB3E0-277E-4985-4845-0A1F8B43D55A}"/>
              </a:ext>
            </a:extLst>
          </p:cNvPr>
          <p:cNvSpPr/>
          <p:nvPr userDrawn="1"/>
        </p:nvSpPr>
        <p:spPr>
          <a:xfrm>
            <a:off x="0" y="6549887"/>
            <a:ext cx="12192000" cy="308113"/>
          </a:xfrm>
          <a:prstGeom prst="rect">
            <a:avLst/>
          </a:prstGeom>
          <a:solidFill>
            <a:srgbClr val="00AB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68BDA035-83BD-CCA2-409F-8B9154F9A6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3938" y="5554333"/>
            <a:ext cx="2763077" cy="80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72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F4CD69-3ADB-1469-440F-7BBC7608C3DB}"/>
              </a:ext>
            </a:extLst>
          </p:cNvPr>
          <p:cNvSpPr/>
          <p:nvPr userDrawn="1"/>
        </p:nvSpPr>
        <p:spPr>
          <a:xfrm>
            <a:off x="0" y="6549887"/>
            <a:ext cx="12192000" cy="308113"/>
          </a:xfrm>
          <a:prstGeom prst="rect">
            <a:avLst/>
          </a:prstGeom>
          <a:solidFill>
            <a:srgbClr val="00AB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2A0982B-D67F-0559-22A0-6140CB97B9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3938" y="5554333"/>
            <a:ext cx="2763077" cy="80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76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FB6AA-35D1-A463-5198-B94093DE1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AEB4B-E572-B4FF-8BE7-4F892B5EA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59B2B-0B50-952D-CCD9-B0DD0201C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4DE206-7005-B346-51C6-573FE4BDAFE2}"/>
              </a:ext>
            </a:extLst>
          </p:cNvPr>
          <p:cNvSpPr/>
          <p:nvPr userDrawn="1"/>
        </p:nvSpPr>
        <p:spPr>
          <a:xfrm>
            <a:off x="0" y="6549887"/>
            <a:ext cx="12192000" cy="308113"/>
          </a:xfrm>
          <a:prstGeom prst="rect">
            <a:avLst/>
          </a:prstGeom>
          <a:solidFill>
            <a:srgbClr val="00AB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9629B2A-CBC8-B07D-EF9B-4317A13B65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3938" y="5554333"/>
            <a:ext cx="2763077" cy="80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59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AD8AB-7DD3-D349-0401-26353F1C3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ACF309-4F88-D10D-D009-BF07434D80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FE21B6-4FD7-0C65-7B73-351F2D71C8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B40638-B65B-F9F4-682D-6DEDD1D85498}"/>
              </a:ext>
            </a:extLst>
          </p:cNvPr>
          <p:cNvSpPr/>
          <p:nvPr userDrawn="1"/>
        </p:nvSpPr>
        <p:spPr>
          <a:xfrm>
            <a:off x="0" y="6549887"/>
            <a:ext cx="12192000" cy="308113"/>
          </a:xfrm>
          <a:prstGeom prst="rect">
            <a:avLst/>
          </a:prstGeom>
          <a:solidFill>
            <a:srgbClr val="00AB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59107633-774E-9E92-52C5-5115467E83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3938" y="5554333"/>
            <a:ext cx="2763077" cy="80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38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4489E-C3C1-F45F-F483-56EA5C680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C30B3E-60D3-B98D-70D7-97518440AF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E246B9-6BA1-9A57-C7AE-C6EC29C80EBB}"/>
              </a:ext>
            </a:extLst>
          </p:cNvPr>
          <p:cNvSpPr/>
          <p:nvPr userDrawn="1"/>
        </p:nvSpPr>
        <p:spPr>
          <a:xfrm>
            <a:off x="0" y="6549887"/>
            <a:ext cx="12192000" cy="308113"/>
          </a:xfrm>
          <a:prstGeom prst="rect">
            <a:avLst/>
          </a:prstGeom>
          <a:solidFill>
            <a:srgbClr val="00AB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9A58EF6B-4988-4013-64D4-F43319F38C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3938" y="5554333"/>
            <a:ext cx="2763077" cy="80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90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C99938-339A-F50D-998B-D7EE19DD3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E559FB-C4AA-0B6A-44BE-1184A6906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17AB8-A37B-E43F-901A-3FEE747D73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2A440-8136-BF42-B894-BEAE85C4A5A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17A79-20D2-D7D8-6957-20B428CC31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B931E-4AFD-1E13-3D05-D1467DC776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46CCD-D05F-7941-AB49-C9B09DBF6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2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crdownload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0CA7-5A85-BABF-4322-14F65CC65C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886" y="1932265"/>
            <a:ext cx="10324852" cy="1508125"/>
          </a:xfrm>
        </p:spPr>
        <p:txBody>
          <a:bodyPr/>
          <a:lstStyle/>
          <a:p>
            <a:r>
              <a:rPr lang="en-US" sz="4000" dirty="0"/>
              <a:t>How Selecting the Right Pump Can Minimize Your Total Cost of Ownership and Boost Global Sustainability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94675-CD38-2D52-6354-86EDED9EB8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Tomas Dobrovolskis</a:t>
            </a:r>
          </a:p>
        </p:txBody>
      </p:sp>
    </p:spTree>
    <p:extLst>
      <p:ext uri="{BB962C8B-B14F-4D97-AF65-F5344CB8AC3E}">
        <p14:creationId xmlns:p14="http://schemas.microsoft.com/office/powerpoint/2010/main" val="2411283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86412-B299-1292-85CC-CBD9DC417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Pump Initial Cost Considerations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A9AE1-BCA2-C626-FFE6-89EAD7DC7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61" y="1825625"/>
            <a:ext cx="6928427" cy="4351338"/>
          </a:xfrm>
        </p:spPr>
        <p:txBody>
          <a:bodyPr>
            <a:normAutofit/>
          </a:bodyPr>
          <a:lstStyle/>
          <a:p>
            <a:r>
              <a:rPr lang="en-US" dirty="0"/>
              <a:t>Auxiliary Equipment Required (Seal Water)</a:t>
            </a:r>
          </a:p>
          <a:p>
            <a:r>
              <a:rPr lang="en-US" dirty="0"/>
              <a:t>What can enter the liquid being pumped?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diagram of a machine&#10;&#10;Description automatically generated">
            <a:extLst>
              <a:ext uri="{FF2B5EF4-FFF2-40B4-BE49-F238E27FC236}">
                <a16:creationId xmlns:a16="http://schemas.microsoft.com/office/drawing/2014/main" id="{9924639E-B236-18F1-B430-84A5CD3E2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01" y="3050684"/>
            <a:ext cx="5823601" cy="3261216"/>
          </a:xfrm>
          <a:prstGeom prst="rect">
            <a:avLst/>
          </a:prstGeom>
        </p:spPr>
      </p:pic>
      <p:pic>
        <p:nvPicPr>
          <p:cNvPr id="6" name="Picture 5" descr="A poster of a recipe&#10;&#10;Description automatically generated">
            <a:extLst>
              <a:ext uri="{FF2B5EF4-FFF2-40B4-BE49-F238E27FC236}">
                <a16:creationId xmlns:a16="http://schemas.microsoft.com/office/drawing/2014/main" id="{1C61A0F2-06AB-B498-B138-D81FD3D244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822"/>
          <a:stretch/>
        </p:blipFill>
        <p:spPr>
          <a:xfrm>
            <a:off x="7211505" y="1273003"/>
            <a:ext cx="3190707" cy="400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14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86412-B299-1292-85CC-CBD9DC417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 Energy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A9AE1-BCA2-C626-FFE6-89EAD7DC7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Pump power required</a:t>
            </a:r>
          </a:p>
          <a:p>
            <a:r>
              <a:rPr lang="en-US" dirty="0"/>
              <a:t>Motor efficiency</a:t>
            </a:r>
          </a:p>
          <a:p>
            <a:r>
              <a:rPr lang="en-US" dirty="0"/>
              <a:t>Utilization – expected run time per year</a:t>
            </a:r>
          </a:p>
          <a:p>
            <a:r>
              <a:rPr lang="en-US" dirty="0"/>
              <a:t>Electricity Average Price $/kWh</a:t>
            </a:r>
          </a:p>
          <a:p>
            <a:r>
              <a:rPr lang="en-US" dirty="0"/>
              <a:t>VFD</a:t>
            </a:r>
          </a:p>
          <a:p>
            <a:endParaRPr lang="en-US" dirty="0"/>
          </a:p>
        </p:txBody>
      </p:sp>
      <p:pic>
        <p:nvPicPr>
          <p:cNvPr id="5" name="Picture 4" descr="A diagram of a pump efficiency&#10;&#10;Description automatically generated">
            <a:extLst>
              <a:ext uri="{FF2B5EF4-FFF2-40B4-BE49-F238E27FC236}">
                <a16:creationId xmlns:a16="http://schemas.microsoft.com/office/drawing/2014/main" id="{62848E5E-0D23-73E4-2F20-0F314E68C9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282"/>
          <a:stretch/>
        </p:blipFill>
        <p:spPr>
          <a:xfrm>
            <a:off x="709511" y="4915557"/>
            <a:ext cx="7465267" cy="340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 set of clocks with arrows&#10;&#10;Description automatically generated">
            <a:extLst>
              <a:ext uri="{FF2B5EF4-FFF2-40B4-BE49-F238E27FC236}">
                <a16:creationId xmlns:a16="http://schemas.microsoft.com/office/drawing/2014/main" id="{1D7F1341-2A4D-7CA8-2D06-3D11F7500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876" y="1505224"/>
            <a:ext cx="4451918" cy="23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04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86412-B299-1292-85CC-CBD9DC417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 Maintenance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A9AE1-BCA2-C626-FFE6-89EAD7DC7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1119" cy="4351338"/>
          </a:xfrm>
        </p:spPr>
        <p:txBody>
          <a:bodyPr>
            <a:normAutofit/>
          </a:bodyPr>
          <a:lstStyle/>
          <a:p>
            <a:r>
              <a:rPr lang="en-US" dirty="0"/>
              <a:t>Routine Maintenance</a:t>
            </a:r>
          </a:p>
          <a:p>
            <a:r>
              <a:rPr lang="en-US" dirty="0"/>
              <a:t>Repair Labor</a:t>
            </a:r>
          </a:p>
          <a:p>
            <a:r>
              <a:rPr lang="en-US" dirty="0"/>
              <a:t>Replacement Parts</a:t>
            </a:r>
          </a:p>
          <a:p>
            <a:r>
              <a:rPr lang="en-US" dirty="0"/>
              <a:t>Loss of Production or Temporary Replacement</a:t>
            </a:r>
          </a:p>
          <a:p>
            <a:r>
              <a:rPr lang="en-US" dirty="0"/>
              <a:t>Removal &amp; Reinstallation</a:t>
            </a:r>
          </a:p>
          <a:p>
            <a:r>
              <a:rPr lang="en-US" dirty="0"/>
              <a:t>Inspection</a:t>
            </a:r>
          </a:p>
          <a:p>
            <a:r>
              <a:rPr lang="en-US" dirty="0"/>
              <a:t>Transportation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 descr="A group of different types of mechanical parts&#10;&#10;Description automatically generated">
            <a:extLst>
              <a:ext uri="{FF2B5EF4-FFF2-40B4-BE49-F238E27FC236}">
                <a16:creationId xmlns:a16="http://schemas.microsoft.com/office/drawing/2014/main" id="{D89C2798-2D70-D855-8BDD-13E26D9B6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859" y="1518838"/>
            <a:ext cx="5340570" cy="399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47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86412-B299-1292-85CC-CBD9DC417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The Right Pump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A9AE1-BCA2-C626-FFE6-89EAD7DC7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8172"/>
            <a:ext cx="5380266" cy="4351338"/>
          </a:xfrm>
        </p:spPr>
        <p:txBody>
          <a:bodyPr>
            <a:normAutofit/>
          </a:bodyPr>
          <a:lstStyle/>
          <a:p>
            <a:r>
              <a:rPr lang="en-US" dirty="0"/>
              <a:t>Efficiency</a:t>
            </a:r>
          </a:p>
          <a:p>
            <a:pPr lvl="1"/>
            <a:r>
              <a:rPr lang="en-US" dirty="0"/>
              <a:t>What is the efficiency of the pump?</a:t>
            </a:r>
          </a:p>
          <a:p>
            <a:pPr lvl="1"/>
            <a:r>
              <a:rPr lang="en-US" dirty="0"/>
              <a:t>What is the efficiency of the motor?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A diagram of a flow chart&#10;&#10;Description automatically generated">
            <a:extLst>
              <a:ext uri="{FF2B5EF4-FFF2-40B4-BE49-F238E27FC236}">
                <a16:creationId xmlns:a16="http://schemas.microsoft.com/office/drawing/2014/main" id="{CD1CBF7E-9E7C-D50C-B4DE-0FF6E37C8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89" y="3036163"/>
            <a:ext cx="7331412" cy="327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22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86412-B299-1292-85CC-CBD9DC417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The Right Pump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A9AE1-BCA2-C626-FFE6-89EAD7DC7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132633" cy="4351338"/>
          </a:xfrm>
        </p:spPr>
        <p:txBody>
          <a:bodyPr>
            <a:normAutofit/>
          </a:bodyPr>
          <a:lstStyle/>
          <a:p>
            <a:r>
              <a:rPr lang="en-US" dirty="0"/>
              <a:t>Pump Blockages</a:t>
            </a:r>
          </a:p>
          <a:p>
            <a:pPr lvl="1"/>
            <a:r>
              <a:rPr lang="en-US" dirty="0"/>
              <a:t>What is the uncompressible solid passage size?</a:t>
            </a:r>
          </a:p>
          <a:p>
            <a:pPr lvl="1"/>
            <a:r>
              <a:rPr lang="en-US" dirty="0"/>
              <a:t>Pump that is blocked is 0% efficient</a:t>
            </a:r>
          </a:p>
          <a:p>
            <a:endParaRPr lang="en-US" dirty="0"/>
          </a:p>
        </p:txBody>
      </p:sp>
      <p:pic>
        <p:nvPicPr>
          <p:cNvPr id="8" name="Picture 7" descr="A picture containing person, tennis, yellow, ball&#10;&#10;Description automatically generated">
            <a:extLst>
              <a:ext uri="{FF2B5EF4-FFF2-40B4-BE49-F238E27FC236}">
                <a16:creationId xmlns:a16="http://schemas.microsoft.com/office/drawing/2014/main" id="{049E0D48-DEAA-9D7C-2E45-4E1BD4E8D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1953328"/>
            <a:ext cx="2833119" cy="283311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4" name="Picture 3" descr="A picture containing building, outdoor, arch, porch&#10;&#10;Description automatically generated">
            <a:extLst>
              <a:ext uri="{FF2B5EF4-FFF2-40B4-BE49-F238E27FC236}">
                <a16:creationId xmlns:a16="http://schemas.microsoft.com/office/drawing/2014/main" id="{EADD1AC9-9A63-D19D-6B34-D3334B9EC2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4" t="14361" r="26854" b="23401"/>
          <a:stretch/>
        </p:blipFill>
        <p:spPr>
          <a:xfrm>
            <a:off x="5155109" y="1953328"/>
            <a:ext cx="2558374" cy="409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32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86412-B299-1292-85CC-CBD9DC417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The Right Pump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A9AE1-BCA2-C626-FFE6-89EAD7DC7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214370" cy="4351338"/>
          </a:xfrm>
        </p:spPr>
        <p:txBody>
          <a:bodyPr>
            <a:normAutofit/>
          </a:bodyPr>
          <a:lstStyle/>
          <a:p>
            <a:r>
              <a:rPr lang="en-US" dirty="0"/>
              <a:t>Pump Reliability &amp; Durability</a:t>
            </a:r>
          </a:p>
          <a:p>
            <a:pPr lvl="1"/>
            <a:r>
              <a:rPr lang="en-US" dirty="0"/>
              <a:t>What is the expected lifespan 5, 10, 20, 30+ Years?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 descr="A diagram of a product&#10;&#10;Description automatically generated">
            <a:extLst>
              <a:ext uri="{FF2B5EF4-FFF2-40B4-BE49-F238E27FC236}">
                <a16:creationId xmlns:a16="http://schemas.microsoft.com/office/drawing/2014/main" id="{4FF42174-93D9-6297-E0AF-043C61A331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39" t="18323" r="13771" b="27044"/>
          <a:stretch/>
        </p:blipFill>
        <p:spPr>
          <a:xfrm>
            <a:off x="1021403" y="2984364"/>
            <a:ext cx="7530937" cy="319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42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86412-B299-1292-85CC-CBD9DC417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The Right Pump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A9AE1-BCA2-C626-FFE6-89EAD7DC7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214370" cy="4351338"/>
          </a:xfrm>
        </p:spPr>
        <p:txBody>
          <a:bodyPr>
            <a:normAutofit/>
          </a:bodyPr>
          <a:lstStyle/>
          <a:p>
            <a:r>
              <a:rPr lang="en-US" dirty="0"/>
              <a:t>Pump Maintenance </a:t>
            </a:r>
          </a:p>
          <a:p>
            <a:pPr lvl="1"/>
            <a:r>
              <a:rPr lang="en-US" dirty="0"/>
              <a:t>What is the expected frequency of repairs based on the size and type of pump?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7" name="Picture 6" descr="A diagram on a napkin&#10;&#10;Description automatically generated">
            <a:extLst>
              <a:ext uri="{FF2B5EF4-FFF2-40B4-BE49-F238E27FC236}">
                <a16:creationId xmlns:a16="http://schemas.microsoft.com/office/drawing/2014/main" id="{3EFA036F-3F38-1496-16D1-AA0CEF1C9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318" y="2918298"/>
            <a:ext cx="5231780" cy="348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24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86412-B299-1292-85CC-CBD9DC417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The Right Pump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A9AE1-BCA2-C626-FFE6-89EAD7DC7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92166" cy="4351338"/>
          </a:xfrm>
        </p:spPr>
        <p:txBody>
          <a:bodyPr>
            <a:normAutofit/>
          </a:bodyPr>
          <a:lstStyle/>
          <a:p>
            <a:r>
              <a:rPr lang="en-US" dirty="0"/>
              <a:t>Pump Adaptability</a:t>
            </a:r>
          </a:p>
          <a:p>
            <a:pPr lvl="1"/>
            <a:r>
              <a:rPr lang="en-US" dirty="0"/>
              <a:t>Can the pump adapt to changes without the need for new pumps?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 descr="A diagram of a graph showing different types of weather&#10;&#10;Description automatically generated with medium confidence">
            <a:extLst>
              <a:ext uri="{FF2B5EF4-FFF2-40B4-BE49-F238E27FC236}">
                <a16:creationId xmlns:a16="http://schemas.microsoft.com/office/drawing/2014/main" id="{42E5FA74-7896-EE1C-00C7-424E75714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378" y="1506117"/>
            <a:ext cx="5389124" cy="400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74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86412-B299-1292-85CC-CBD9DC417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relate to pumps &amp; sustainability?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A9AE1-BCA2-C626-FFE6-89EAD7DC7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Energy Costs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 descr="A green and white diagram of different types of energy&#10;&#10;Description automatically generated">
            <a:extLst>
              <a:ext uri="{FF2B5EF4-FFF2-40B4-BE49-F238E27FC236}">
                <a16:creationId xmlns:a16="http://schemas.microsoft.com/office/drawing/2014/main" id="{A0873E5C-91E6-639E-446C-BA945C07AC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3" t="10077" r="5249" b="12848"/>
          <a:stretch/>
        </p:blipFill>
        <p:spPr>
          <a:xfrm>
            <a:off x="1002451" y="2437469"/>
            <a:ext cx="7426297" cy="357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83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86412-B299-1292-85CC-CBD9DC417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relate to pumps &amp; sustainability?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A9AE1-BCA2-C626-FFE6-89EAD7DC7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62778" cy="4351338"/>
          </a:xfrm>
        </p:spPr>
        <p:txBody>
          <a:bodyPr/>
          <a:lstStyle/>
          <a:p>
            <a:r>
              <a:rPr lang="en-US" dirty="0"/>
              <a:t>Maintenance Costs </a:t>
            </a:r>
          </a:p>
          <a:p>
            <a:r>
              <a:rPr lang="en-US" dirty="0"/>
              <a:t>Material Usage</a:t>
            </a:r>
          </a:p>
          <a:p>
            <a:endParaRPr lang="en-US" dirty="0"/>
          </a:p>
        </p:txBody>
      </p:sp>
      <p:pic>
        <p:nvPicPr>
          <p:cNvPr id="5" name="Picture 4" descr="A diagram of a repair process&#10;&#10;Description automatically generated with medium confidence">
            <a:extLst>
              <a:ext uri="{FF2B5EF4-FFF2-40B4-BE49-F238E27FC236}">
                <a16:creationId xmlns:a16="http://schemas.microsoft.com/office/drawing/2014/main" id="{F51145D0-6B2E-FC2F-CE22-7D6FE8AB8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8" r="8746" b="18046"/>
          <a:stretch/>
        </p:blipFill>
        <p:spPr>
          <a:xfrm>
            <a:off x="1136341" y="3055546"/>
            <a:ext cx="6223247" cy="331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72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86412-B299-1292-85CC-CBD9DC417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72" y="901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Global Sustainability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A9AE1-BCA2-C626-FFE6-89EAD7DC7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2932" y="2861629"/>
            <a:ext cx="8845613" cy="2698662"/>
          </a:xfrm>
          <a:solidFill>
            <a:srgbClr val="00B0F0">
              <a:alpha val="62000"/>
            </a:srgb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Definition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“Meeting the needs of the present without compromising the ability of future generations to meet their own needs.”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Environmental Sustainability Meaning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Conserving natural resources and protecting the environment.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623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86412-B299-1292-85CC-CBD9DC417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relate to pumps &amp; sustainability?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A9AE1-BCA2-C626-FFE6-89EAD7DC7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5272" cy="4351338"/>
          </a:xfrm>
        </p:spPr>
        <p:txBody>
          <a:bodyPr>
            <a:normAutofit/>
          </a:bodyPr>
          <a:lstStyle/>
          <a:p>
            <a:r>
              <a:rPr lang="en-US" dirty="0"/>
              <a:t>Decommissioning and Disposal Costs</a:t>
            </a:r>
          </a:p>
        </p:txBody>
      </p:sp>
      <p:pic>
        <p:nvPicPr>
          <p:cNvPr id="12" name="Picture 11" descr="A pie chart with different colored circles&#10;&#10;Description automatically generated">
            <a:extLst>
              <a:ext uri="{FF2B5EF4-FFF2-40B4-BE49-F238E27FC236}">
                <a16:creationId xmlns:a16="http://schemas.microsoft.com/office/drawing/2014/main" id="{BC162158-CD96-5E01-F997-557244958D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6" t="10388" r="9200" b="21359"/>
          <a:stretch/>
        </p:blipFill>
        <p:spPr>
          <a:xfrm>
            <a:off x="838200" y="2259316"/>
            <a:ext cx="7547324" cy="405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02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86412-B299-1292-85CC-CBD9DC417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relate to pumps &amp; sustainability?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A9AE1-BCA2-C626-FFE6-89EAD7DC7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Environmental Costs</a:t>
            </a:r>
          </a:p>
        </p:txBody>
      </p:sp>
      <p:pic>
        <p:nvPicPr>
          <p:cNvPr id="5" name="Picture 4" descr="Circular diagram of circular economy&#10;&#10;Description automatically generated">
            <a:extLst>
              <a:ext uri="{FF2B5EF4-FFF2-40B4-BE49-F238E27FC236}">
                <a16:creationId xmlns:a16="http://schemas.microsoft.com/office/drawing/2014/main" id="{9209B196-28D6-9441-2EDA-EC28D77930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114" b="11206"/>
          <a:stretch/>
        </p:blipFill>
        <p:spPr>
          <a:xfrm>
            <a:off x="1143804" y="2467345"/>
            <a:ext cx="4588212" cy="370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39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86412-B299-1292-85CC-CBD9DC417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141190"/>
            <a:ext cx="10515600" cy="1325563"/>
          </a:xfrm>
        </p:spPr>
        <p:txBody>
          <a:bodyPr/>
          <a:lstStyle/>
          <a:p>
            <a:r>
              <a:rPr lang="en-US" dirty="0"/>
              <a:t>TCO Calculation Information Required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A9AE1-BCA2-C626-FFE6-89EAD7DC7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1825625"/>
            <a:ext cx="3860518" cy="4351338"/>
          </a:xfrm>
        </p:spPr>
        <p:txBody>
          <a:bodyPr/>
          <a:lstStyle/>
          <a:p>
            <a:r>
              <a:rPr lang="en-US" dirty="0"/>
              <a:t>Pump Type</a:t>
            </a:r>
          </a:p>
          <a:p>
            <a:r>
              <a:rPr lang="en-US" dirty="0"/>
              <a:t>Pump Utilization</a:t>
            </a:r>
          </a:p>
          <a:p>
            <a:r>
              <a:rPr lang="en-US" dirty="0"/>
              <a:t>Pump Cost</a:t>
            </a:r>
          </a:p>
          <a:p>
            <a:r>
              <a:rPr lang="en-US" dirty="0"/>
              <a:t>Pump Qty</a:t>
            </a:r>
          </a:p>
          <a:p>
            <a:r>
              <a:rPr lang="en-US" dirty="0"/>
              <a:t>Electricity $</a:t>
            </a:r>
          </a:p>
          <a:p>
            <a:r>
              <a:rPr lang="en-US" dirty="0"/>
              <a:t>Pump Efficiency</a:t>
            </a:r>
          </a:p>
          <a:p>
            <a:r>
              <a:rPr lang="en-US" dirty="0"/>
              <a:t>Motor Efficiency</a:t>
            </a:r>
          </a:p>
          <a:p>
            <a:r>
              <a:rPr lang="en-US" dirty="0"/>
              <a:t>Expected Lifetime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146ADF-1AD4-E901-7C87-BBF328768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404" y="1257300"/>
            <a:ext cx="62865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76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86412-B299-1292-85CC-CBD9DC417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Information (Optional)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A9AE1-BCA2-C626-FFE6-89EAD7DC7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1825625"/>
            <a:ext cx="3860518" cy="4351338"/>
          </a:xfrm>
        </p:spPr>
        <p:txBody>
          <a:bodyPr/>
          <a:lstStyle/>
          <a:p>
            <a:r>
              <a:rPr lang="en-US" dirty="0"/>
              <a:t>How often do current pumps block?</a:t>
            </a:r>
          </a:p>
          <a:p>
            <a:r>
              <a:rPr lang="en-US" dirty="0"/>
              <a:t>What’s the cost of unblocking?</a:t>
            </a:r>
          </a:p>
          <a:p>
            <a:r>
              <a:rPr lang="en-US" dirty="0"/>
              <a:t>How often do the current wet-wells get vacuumed out?</a:t>
            </a:r>
          </a:p>
          <a:p>
            <a:r>
              <a:rPr lang="en-US" dirty="0"/>
              <a:t>What is the cost of cleanout?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7495DA-F363-1A62-089A-338EBF985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522" y="1957018"/>
            <a:ext cx="6775542" cy="27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2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86412-B299-1292-85CC-CBD9DC417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A9AE1-BCA2-C626-FFE6-89EAD7DC7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1825625"/>
            <a:ext cx="3860518" cy="4351338"/>
          </a:xfrm>
        </p:spPr>
        <p:txBody>
          <a:bodyPr/>
          <a:lstStyle/>
          <a:p>
            <a:r>
              <a:rPr lang="en-US" dirty="0"/>
              <a:t>TCO Summary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48248E-8484-D171-620D-15AE7AE1C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935" y="429444"/>
            <a:ext cx="4643663" cy="599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91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86412-B299-1292-85CC-CBD9DC417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A9AE1-BCA2-C626-FFE6-89EAD7DC7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1825625"/>
            <a:ext cx="8123688" cy="4351338"/>
          </a:xfrm>
        </p:spPr>
        <p:txBody>
          <a:bodyPr/>
          <a:lstStyle/>
          <a:p>
            <a:r>
              <a:rPr lang="en-US" dirty="0"/>
              <a:t>Run calculations for current setup</a:t>
            </a:r>
          </a:p>
          <a:p>
            <a:r>
              <a:rPr lang="en-US" dirty="0"/>
              <a:t>Run calcs for alternative options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C26093-D648-F7C4-BB68-67F1D757AE79}"/>
              </a:ext>
            </a:extLst>
          </p:cNvPr>
          <p:cNvSpPr txBox="1"/>
          <p:nvPr/>
        </p:nvSpPr>
        <p:spPr>
          <a:xfrm>
            <a:off x="371176" y="5768713"/>
            <a:ext cx="7306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https://docs.google.com/spreadsheets/d/1obOBybLJMA6oP3VX8z-aGNDQUt7JBAP4w0mI2B9UGek/edit?usp=sharing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FFDD54-E092-61D8-9929-EFB8E6590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93" y="2961428"/>
            <a:ext cx="10259696" cy="24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845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86412-B299-1292-85CC-CBD9DC417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A9AE1-BCA2-C626-FFE6-89EAD7DC7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48169" cy="4351338"/>
          </a:xfrm>
        </p:spPr>
        <p:txBody>
          <a:bodyPr>
            <a:normAutofit/>
          </a:bodyPr>
          <a:lstStyle/>
          <a:p>
            <a:r>
              <a:rPr lang="en-US" dirty="0"/>
              <a:t>TCO &amp; the Global Impact on Sustainability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69410EE2-6675-031E-3F98-3CD0B667A7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" r="2189" b="19676"/>
          <a:stretch/>
        </p:blipFill>
        <p:spPr>
          <a:xfrm>
            <a:off x="1039051" y="2674928"/>
            <a:ext cx="6992706" cy="332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53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86412-B299-1292-85CC-CBD9DC417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9827" y="2415598"/>
            <a:ext cx="6412345" cy="1325563"/>
          </a:xfrm>
          <a:solidFill>
            <a:schemeClr val="accent1">
              <a:alpha val="75000"/>
            </a:schemeClr>
          </a:solidFill>
        </p:spPr>
        <p:txBody>
          <a:bodyPr/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Why is it important to me?</a:t>
            </a:r>
          </a:p>
        </p:txBody>
      </p:sp>
    </p:spTree>
    <p:extLst>
      <p:ext uri="{BB962C8B-B14F-4D97-AF65-F5344CB8AC3E}">
        <p14:creationId xmlns:p14="http://schemas.microsoft.com/office/powerpoint/2010/main" val="3456932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0CA7-5A85-BABF-4322-14F65CC65C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3778" y="2551845"/>
            <a:ext cx="4864443" cy="1508125"/>
          </a:xfrm>
        </p:spPr>
        <p:txBody>
          <a:bodyPr anchor="ctr"/>
          <a:lstStyle/>
          <a:p>
            <a:pPr algn="ctr"/>
            <a:r>
              <a:rPr lang="en-US" dirty="0"/>
              <a:t>Thank you!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C1567F-4BA0-488C-F478-9FC05F2758F5}"/>
              </a:ext>
            </a:extLst>
          </p:cNvPr>
          <p:cNvSpPr txBox="1"/>
          <p:nvPr/>
        </p:nvSpPr>
        <p:spPr>
          <a:xfrm>
            <a:off x="725214" y="2417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48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86412-B299-1292-85CC-CBD9DC417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40" y="1138265"/>
            <a:ext cx="4544762" cy="1401183"/>
          </a:xfrm>
        </p:spPr>
        <p:txBody>
          <a:bodyPr anchor="t">
            <a:normAutofit/>
          </a:bodyPr>
          <a:lstStyle/>
          <a:p>
            <a:r>
              <a:rPr lang="en-US" sz="3200"/>
              <a:t>Understanding Total Cost of Ownership (TCO)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A9AE1-BCA2-C626-FFE6-89EAD7DC7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40" y="2551176"/>
            <a:ext cx="4544762" cy="3602935"/>
          </a:xfrm>
        </p:spPr>
        <p:txBody>
          <a:bodyPr>
            <a:normAutofit/>
          </a:bodyPr>
          <a:lstStyle/>
          <a:p>
            <a:r>
              <a:rPr lang="en-US" sz="2000" dirty="0"/>
              <a:t>Initial</a:t>
            </a:r>
          </a:p>
          <a:p>
            <a:r>
              <a:rPr lang="en-US" sz="2000" dirty="0"/>
              <a:t>Installation and Commissioning </a:t>
            </a:r>
          </a:p>
          <a:p>
            <a:r>
              <a:rPr lang="en-US" sz="2000" dirty="0"/>
              <a:t>Energy</a:t>
            </a:r>
          </a:p>
          <a:p>
            <a:r>
              <a:rPr lang="en-US" sz="2000" dirty="0"/>
              <a:t>Operating</a:t>
            </a:r>
          </a:p>
          <a:p>
            <a:r>
              <a:rPr lang="en-US" sz="2000" dirty="0"/>
              <a:t>Maintenance</a:t>
            </a:r>
          </a:p>
          <a:p>
            <a:r>
              <a:rPr lang="en-US" sz="2000" dirty="0"/>
              <a:t>Downtime</a:t>
            </a:r>
          </a:p>
          <a:p>
            <a:r>
              <a:rPr lang="en-US" sz="2000" dirty="0"/>
              <a:t>Environmental</a:t>
            </a:r>
          </a:p>
          <a:p>
            <a:r>
              <a:rPr lang="en-US" sz="2000" dirty="0"/>
              <a:t>Decommissioning and Disposal</a:t>
            </a:r>
          </a:p>
        </p:txBody>
      </p:sp>
      <p:pic>
        <p:nvPicPr>
          <p:cNvPr id="5" name="Google Shape;2087;p14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60A8F69-B2CC-5F7D-D61D-228FD80652CB}"/>
              </a:ext>
            </a:extLst>
          </p:cNvPr>
          <p:cNvPicPr preferRelativeResize="0"/>
          <p:nvPr/>
        </p:nvPicPr>
        <p:blipFill rotWithShape="1">
          <a:blip r:embed="rId2"/>
          <a:stretch/>
        </p:blipFill>
        <p:spPr>
          <a:xfrm>
            <a:off x="6082748" y="1342810"/>
            <a:ext cx="5334160" cy="41739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9939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86412-B299-1292-85CC-CBD9DC417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39" y="312641"/>
            <a:ext cx="8515325" cy="1401183"/>
          </a:xfrm>
        </p:spPr>
        <p:txBody>
          <a:bodyPr anchor="t">
            <a:normAutofit/>
          </a:bodyPr>
          <a:lstStyle/>
          <a:p>
            <a:r>
              <a:rPr lang="en-US" dirty="0"/>
              <a:t>Installation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A9AE1-BCA2-C626-FFE6-89EAD7DC7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39" y="1482572"/>
            <a:ext cx="9110129" cy="4671540"/>
          </a:xfrm>
        </p:spPr>
        <p:txBody>
          <a:bodyPr>
            <a:normAutofit/>
          </a:bodyPr>
          <a:lstStyle/>
          <a:p>
            <a:r>
              <a:rPr lang="en-US" sz="3200" dirty="0"/>
              <a:t>Types of Installations</a:t>
            </a:r>
          </a:p>
        </p:txBody>
      </p:sp>
      <p:pic>
        <p:nvPicPr>
          <p:cNvPr id="7" name="Picture 6" descr="Diagram of a well pump&#10;&#10;Description automatically generated">
            <a:extLst>
              <a:ext uri="{FF2B5EF4-FFF2-40B4-BE49-F238E27FC236}">
                <a16:creationId xmlns:a16="http://schemas.microsoft.com/office/drawing/2014/main" id="{F3FEF1C7-543E-259D-7D32-51613E2141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90"/>
          <a:stretch/>
        </p:blipFill>
        <p:spPr>
          <a:xfrm>
            <a:off x="761839" y="2112885"/>
            <a:ext cx="7068266" cy="47451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C035B8-0118-8473-B85B-FE83D05B1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9556" y="1721056"/>
            <a:ext cx="2698796" cy="31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85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86412-B299-1292-85CC-CBD9DC417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39" y="312641"/>
            <a:ext cx="8515325" cy="1401183"/>
          </a:xfrm>
        </p:spPr>
        <p:txBody>
          <a:bodyPr anchor="t">
            <a:normAutofit/>
          </a:bodyPr>
          <a:lstStyle/>
          <a:p>
            <a:r>
              <a:rPr lang="en-US" dirty="0"/>
              <a:t>Installation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A9AE1-BCA2-C626-FFE6-89EAD7DC7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39" y="1482572"/>
            <a:ext cx="9110129" cy="4671540"/>
          </a:xfrm>
        </p:spPr>
        <p:txBody>
          <a:bodyPr>
            <a:normAutofit/>
          </a:bodyPr>
          <a:lstStyle/>
          <a:p>
            <a:r>
              <a:rPr lang="en-US" sz="3200" dirty="0"/>
              <a:t>Types of Pumps</a:t>
            </a:r>
            <a:endParaRPr lang="en-US" sz="2400" dirty="0"/>
          </a:p>
        </p:txBody>
      </p:sp>
      <p:pic>
        <p:nvPicPr>
          <p:cNvPr id="5" name="Picture 4" descr="Diagram of a motor with text and words&#10;&#10;Description automatically generated with medium confidence">
            <a:extLst>
              <a:ext uri="{FF2B5EF4-FFF2-40B4-BE49-F238E27FC236}">
                <a16:creationId xmlns:a16="http://schemas.microsoft.com/office/drawing/2014/main" id="{29A45D59-7CF1-3634-40F8-B076DE3E5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689" y="2457703"/>
            <a:ext cx="7400287" cy="349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67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86412-B299-1292-85CC-CBD9DC417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39" y="312641"/>
            <a:ext cx="8515325" cy="1401183"/>
          </a:xfrm>
        </p:spPr>
        <p:txBody>
          <a:bodyPr anchor="t">
            <a:normAutofit/>
          </a:bodyPr>
          <a:lstStyle/>
          <a:p>
            <a:r>
              <a:rPr lang="en-US" dirty="0"/>
              <a:t>Operating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A9AE1-BCA2-C626-FFE6-89EAD7DC7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39" y="1482572"/>
            <a:ext cx="9110129" cy="4671540"/>
          </a:xfrm>
        </p:spPr>
        <p:txBody>
          <a:bodyPr>
            <a:normAutofit/>
          </a:bodyPr>
          <a:lstStyle/>
          <a:p>
            <a:r>
              <a:rPr lang="en-US" sz="3200" dirty="0"/>
              <a:t>System Complexity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 descr="A close-up of several warning signs&#10;&#10;Description automatically generated">
            <a:extLst>
              <a:ext uri="{FF2B5EF4-FFF2-40B4-BE49-F238E27FC236}">
                <a16:creationId xmlns:a16="http://schemas.microsoft.com/office/drawing/2014/main" id="{35297F3F-8714-BB55-E897-D3AD9F78C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19" y="2312529"/>
            <a:ext cx="3634425" cy="3612619"/>
          </a:xfrm>
          <a:prstGeom prst="rect">
            <a:avLst/>
          </a:prstGeom>
        </p:spPr>
      </p:pic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7787F872-3AF8-A318-F10F-32D17102B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210" y="3166338"/>
            <a:ext cx="2190750" cy="1905000"/>
          </a:xfrm>
          <a:prstGeom prst="rect">
            <a:avLst/>
          </a:prstGeom>
        </p:spPr>
      </p:pic>
      <p:pic>
        <p:nvPicPr>
          <p:cNvPr id="9" name="Picture 8" descr="A yellow sign with black stripes&#10;&#10;Description automatically generated">
            <a:extLst>
              <a:ext uri="{FF2B5EF4-FFF2-40B4-BE49-F238E27FC236}">
                <a16:creationId xmlns:a16="http://schemas.microsoft.com/office/drawing/2014/main" id="{AB23B1BC-74D2-370F-2256-1FE63B53C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542" y="3039337"/>
            <a:ext cx="3045622" cy="203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61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86412-B299-1292-85CC-CBD9DC417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39" y="312641"/>
            <a:ext cx="8515325" cy="1401183"/>
          </a:xfrm>
        </p:spPr>
        <p:txBody>
          <a:bodyPr anchor="t">
            <a:normAutofit/>
          </a:bodyPr>
          <a:lstStyle/>
          <a:p>
            <a:r>
              <a:rPr lang="en-US" dirty="0"/>
              <a:t>Environmental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A9AE1-BCA2-C626-FFE6-89EAD7DC7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39" y="1482572"/>
            <a:ext cx="10823520" cy="4671540"/>
          </a:xfrm>
        </p:spPr>
        <p:txBody>
          <a:bodyPr>
            <a:normAutofit/>
          </a:bodyPr>
          <a:lstStyle/>
          <a:p>
            <a:r>
              <a:rPr lang="en-US" sz="3200" dirty="0"/>
              <a:t>Pumped product &amp; pump sealing type</a:t>
            </a:r>
          </a:p>
        </p:txBody>
      </p:sp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63B896B9-2F47-361B-7BC1-586FFD8E3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293" y="2322003"/>
            <a:ext cx="5411756" cy="383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21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86412-B299-1292-85CC-CBD9DC417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39" y="312641"/>
            <a:ext cx="8515325" cy="1401183"/>
          </a:xfrm>
        </p:spPr>
        <p:txBody>
          <a:bodyPr anchor="t">
            <a:normAutofit/>
          </a:bodyPr>
          <a:lstStyle/>
          <a:p>
            <a:r>
              <a:rPr lang="en-US" dirty="0"/>
              <a:t>Decommissioning &amp; Disposal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A9AE1-BCA2-C626-FFE6-89EAD7DC7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39" y="1482572"/>
            <a:ext cx="9110129" cy="4671540"/>
          </a:xfrm>
        </p:spPr>
        <p:txBody>
          <a:bodyPr>
            <a:normAutofit/>
          </a:bodyPr>
          <a:lstStyle/>
          <a:p>
            <a:r>
              <a:rPr lang="en-US" sz="3200" dirty="0"/>
              <a:t>Pump size &amp; materials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DCFAEC-2F08-A0BB-A2B2-1A44B80850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19" t="30447" r="68469" b="30007"/>
          <a:stretch/>
        </p:blipFill>
        <p:spPr>
          <a:xfrm>
            <a:off x="867747" y="2445591"/>
            <a:ext cx="1903445" cy="2611601"/>
          </a:xfrm>
          <a:prstGeom prst="rect">
            <a:avLst/>
          </a:prstGeom>
        </p:spPr>
      </p:pic>
      <p:pic>
        <p:nvPicPr>
          <p:cNvPr id="7" name="Picture 6" descr="A blue and yellow machine&#10;&#10;Description automatically generated">
            <a:extLst>
              <a:ext uri="{FF2B5EF4-FFF2-40B4-BE49-F238E27FC236}">
                <a16:creationId xmlns:a16="http://schemas.microsoft.com/office/drawing/2014/main" id="{08A09AE2-D355-9E2B-0EB4-9FC777C3B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592" y="2735700"/>
            <a:ext cx="2893462" cy="2639728"/>
          </a:xfrm>
          <a:prstGeom prst="rect">
            <a:avLst/>
          </a:prstGeom>
        </p:spPr>
      </p:pic>
      <p:pic>
        <p:nvPicPr>
          <p:cNvPr id="9" name="Picture 8" descr="A person standing on a blue and white object&#10;&#10;Description automatically generated">
            <a:extLst>
              <a:ext uri="{FF2B5EF4-FFF2-40B4-BE49-F238E27FC236}">
                <a16:creationId xmlns:a16="http://schemas.microsoft.com/office/drawing/2014/main" id="{D3CFD580-AFD1-517A-2EDE-AF03A58F2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6729" y="1245636"/>
            <a:ext cx="2964512" cy="436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85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86412-B299-1292-85CC-CBD9DC417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 Initial Cost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A9AE1-BCA2-C626-FFE6-89EAD7DC7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945860" cy="4351338"/>
          </a:xfrm>
        </p:spPr>
        <p:txBody>
          <a:bodyPr>
            <a:normAutofit/>
          </a:bodyPr>
          <a:lstStyle/>
          <a:p>
            <a:r>
              <a:rPr lang="en-US" dirty="0"/>
              <a:t>Right Pump For The Application</a:t>
            </a:r>
          </a:p>
          <a:p>
            <a:r>
              <a:rPr lang="en-US" dirty="0"/>
              <a:t>Pump Type</a:t>
            </a:r>
          </a:p>
          <a:p>
            <a:r>
              <a:rPr lang="en-US" dirty="0"/>
              <a:t>Impeller Type</a:t>
            </a:r>
          </a:p>
          <a:p>
            <a:r>
              <a:rPr lang="en-US" dirty="0"/>
              <a:t>Pump Size</a:t>
            </a:r>
          </a:p>
          <a:p>
            <a:r>
              <a:rPr lang="en-US" dirty="0"/>
              <a:t>Installation Type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0F95E55-5939-43A2-B7E5-C8641CB8E3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5" t="-3061" r="949" b="3061"/>
          <a:stretch/>
        </p:blipFill>
        <p:spPr>
          <a:xfrm>
            <a:off x="4153711" y="1484668"/>
            <a:ext cx="7383293" cy="349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20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1787</TotalTime>
  <Words>468</Words>
  <Application>Microsoft Office PowerPoint</Application>
  <PresentationFormat>Widescreen</PresentationFormat>
  <Paragraphs>110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Oswald</vt:lpstr>
      <vt:lpstr>Office Theme</vt:lpstr>
      <vt:lpstr>How Selecting the Right Pump Can Minimize Your Total Cost of Ownership and Boost Global Sustainability</vt:lpstr>
      <vt:lpstr>Global Sustainability </vt:lpstr>
      <vt:lpstr>Understanding Total Cost of Ownership (TCO)</vt:lpstr>
      <vt:lpstr>Installation Costs</vt:lpstr>
      <vt:lpstr>Installation Costs</vt:lpstr>
      <vt:lpstr>Operating Costs</vt:lpstr>
      <vt:lpstr>Environmental Costs</vt:lpstr>
      <vt:lpstr>Decommissioning &amp; Disposal Costs</vt:lpstr>
      <vt:lpstr>Pump Initial Cost Considerations</vt:lpstr>
      <vt:lpstr>Pump Initial Cost Considerations</vt:lpstr>
      <vt:lpstr>Pump Energy Considerations</vt:lpstr>
      <vt:lpstr>Pump Maintenance Considerations</vt:lpstr>
      <vt:lpstr>Selecting The Right Pump</vt:lpstr>
      <vt:lpstr>Selecting The Right Pump</vt:lpstr>
      <vt:lpstr>Selecting The Right Pump</vt:lpstr>
      <vt:lpstr>Selecting The Right Pump</vt:lpstr>
      <vt:lpstr>Selecting The Right Pump</vt:lpstr>
      <vt:lpstr>How does it relate to pumps &amp; sustainability? </vt:lpstr>
      <vt:lpstr>How does it relate to pumps &amp; sustainability?</vt:lpstr>
      <vt:lpstr>How does it relate to pumps &amp; sustainability? </vt:lpstr>
      <vt:lpstr>How does it relate to pumps &amp; sustainability? </vt:lpstr>
      <vt:lpstr>TCO Calculation Information Required</vt:lpstr>
      <vt:lpstr>Additional Information (Optional)</vt:lpstr>
      <vt:lpstr>Results</vt:lpstr>
      <vt:lpstr>Summary</vt:lpstr>
      <vt:lpstr>Conclusion</vt:lpstr>
      <vt:lpstr>Why is it important to me?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Mallorie Bowling</dc:creator>
  <cp:lastModifiedBy>Tomas Dobrovolskis</cp:lastModifiedBy>
  <cp:revision>17</cp:revision>
  <dcterms:created xsi:type="dcterms:W3CDTF">2023-07-11T15:14:23Z</dcterms:created>
  <dcterms:modified xsi:type="dcterms:W3CDTF">2023-11-06T21:07:43Z</dcterms:modified>
</cp:coreProperties>
</file>